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69" r:id="rId4"/>
    <p:sldId id="270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2019-12-31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548680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一、登录大型设备共享管理系统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234888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校内用户注册”</a:t>
            </a:r>
            <a:r>
              <a:rPr lang="en-US" altLang="zh-CN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后，再点击</a:t>
            </a:r>
            <a:r>
              <a:rPr lang="zh-CN" altLang="en-US" i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“用户登录”</a:t>
            </a:r>
            <a:endParaRPr lang="en-US" altLang="zh-CN" i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13608"/>
            <a:ext cx="3267075" cy="246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62" y="3429000"/>
            <a:ext cx="3000375" cy="267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右箭头 2"/>
          <p:cNvSpPr/>
          <p:nvPr/>
        </p:nvSpPr>
        <p:spPr>
          <a:xfrm>
            <a:off x="4272943" y="4528358"/>
            <a:ext cx="576064" cy="265383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49554" y="3513608"/>
            <a:ext cx="864096" cy="720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03648" y="2132856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  在地址栏输入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http://219.245.195.19/public</a:t>
            </a:r>
            <a:endParaRPr lang="zh-CN" altLang="en-US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403648" y="1556792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4" action="ppaction://hlinksldjump"/>
              </a:rPr>
              <a:t>（请点击查看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>
            <a:hlinkClick r:id="rId5" action="ppaction://hlinksldjump"/>
          </p:cNvPr>
          <p:cNvSpPr/>
          <p:nvPr/>
        </p:nvSpPr>
        <p:spPr>
          <a:xfrm>
            <a:off x="4283968" y="1556792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方法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hlinkClick r:id="rId5" action="ppaction://hlinksldjump"/>
              </a:rPr>
              <a:t>（请点击查看）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718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7544" y="637203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注册成功后，请联系系统管理员开通账户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,    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联系电话：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87082735   87081379</a:t>
            </a:r>
            <a:endParaRPr lang="zh-CN" altLang="en-US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7"/>
          <p:cNvGrpSpPr/>
          <p:nvPr/>
        </p:nvGrpSpPr>
        <p:grpSpPr>
          <a:xfrm>
            <a:off x="467544" y="44624"/>
            <a:ext cx="8507461" cy="6161673"/>
            <a:chOff x="467544" y="44281"/>
            <a:chExt cx="8507461" cy="616167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3330" y="557629"/>
              <a:ext cx="5781675" cy="5648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5364088" y="4077072"/>
              <a:ext cx="1080120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716016" y="2718239"/>
              <a:ext cx="576064" cy="2067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716016" y="2358199"/>
              <a:ext cx="576064" cy="2067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860032" y="3861048"/>
              <a:ext cx="432048" cy="1440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08104" y="980728"/>
              <a:ext cx="396044" cy="1236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7544" y="44281"/>
              <a:ext cx="79928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二、完善注册信息，并提交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4"/>
          <p:cNvGrpSpPr/>
          <p:nvPr/>
        </p:nvGrpSpPr>
        <p:grpSpPr>
          <a:xfrm>
            <a:off x="467544" y="843325"/>
            <a:ext cx="1762125" cy="2038350"/>
            <a:chOff x="491563" y="859922"/>
            <a:chExt cx="1762125" cy="203835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563" y="859922"/>
              <a:ext cx="1762125" cy="2038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923546" y="1841923"/>
              <a:ext cx="397040" cy="1440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11560" y="2996952"/>
            <a:ext cx="3128291" cy="30469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人员类型：</a:t>
            </a:r>
            <a:r>
              <a:rPr lang="zh-CN" altLang="en-US" sz="1600" dirty="0" smtClean="0">
                <a:latin typeface="黑体" pitchFamily="2" charset="-122"/>
                <a:ea typeface="黑体" pitchFamily="2" charset="-122"/>
              </a:rPr>
              <a:t>如果您是实验技术人员，请选择“技术员”；如果您是教师，请按您的实际需求选择。</a:t>
            </a:r>
            <a:endParaRPr lang="en-US" altLang="zh-CN" sz="1600" dirty="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1600" b="1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组织机构：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请选择您所在的二级</a:t>
            </a:r>
            <a:r>
              <a:rPr lang="zh-CN" altLang="en-US" sz="1600" dirty="0" smtClean="0">
                <a:latin typeface="黑体" pitchFamily="2" charset="-122"/>
                <a:ea typeface="黑体" pitchFamily="2" charset="-122"/>
              </a:rPr>
              <a:t>单位</a:t>
            </a:r>
            <a:r>
              <a:rPr lang="zh-CN" altLang="en-US" sz="1600" dirty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1600" dirty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1600" b="1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课 题 组：</a:t>
            </a:r>
            <a:r>
              <a:rPr lang="zh-CN" altLang="en-US" sz="1600" dirty="0" smtClean="0">
                <a:latin typeface="黑体" pitchFamily="2" charset="-122"/>
                <a:ea typeface="黑体" pitchFamily="2" charset="-122"/>
              </a:rPr>
              <a:t>如果您是实验技术人员，请选择“仪器管理员”课题组；如果您是教师，可能需要建立您的课题组，或许您需要加入其它老师的课题组，如果您不能确定，请咨询实验室安全与条件保障处确定您的课题组。</a:t>
            </a:r>
            <a:endParaRPr lang="zh-CN" altLang="en-US" sz="16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00708" y="5733256"/>
            <a:ext cx="7542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 “大型仪器设备共享管理系统”</a:t>
            </a:r>
            <a:r>
              <a:rPr lang="en-US" altLang="zh-CN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方法一）</a:t>
            </a:r>
            <a:endParaRPr lang="zh-CN" altLang="en-US" sz="28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790" y="1196752"/>
            <a:ext cx="7422419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54868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登录校园网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科研服务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大型设备共享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668344" y="332656"/>
            <a:ext cx="10081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返回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414" y="1484784"/>
            <a:ext cx="76691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807095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登录实验室处网站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快速通道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大型仪器共享系统入口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7884368" y="169476"/>
            <a:ext cx="10081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返回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840" y="5940569"/>
            <a:ext cx="74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登录 “大型仪器设备共享管理系统”</a:t>
            </a:r>
            <a:r>
              <a:rPr lang="en-US" altLang="zh-CN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方法二）</a:t>
            </a:r>
            <a:endParaRPr lang="zh-CN" altLang="en-US" sz="28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208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王波</cp:lastModifiedBy>
  <cp:revision>21</cp:revision>
  <dcterms:modified xsi:type="dcterms:W3CDTF">2019-12-31T10:28:34Z</dcterms:modified>
</cp:coreProperties>
</file>