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7" r:id="rId4"/>
    <p:sldId id="259" r:id="rId5"/>
    <p:sldId id="263" r:id="rId6"/>
    <p:sldId id="264" r:id="rId7"/>
    <p:sldId id="265" r:id="rId8"/>
    <p:sldId id="268" r:id="rId9"/>
    <p:sldId id="269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56337" y="47667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基本流程</a:t>
            </a:r>
            <a:endParaRPr lang="zh-CN" altLang="en-US" sz="36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412776"/>
            <a:ext cx="70567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）在“大型仪器设备共享管理系统”注册，经系统管理员审核为“设备管理员”。（用户注册请查看“设备管理员注册指南”）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）告知系统管理员自己需要管理的设备编号与名称，系统管理员分配该设备的管理权限。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）登录“大型仪器设备共享管理系统”。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）查找到自己管理的设备。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）按要求填写大型仪器设备基本信息。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620688"/>
            <a:ext cx="5981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告知需要管理设备编号与名称</a:t>
            </a:r>
            <a:endParaRPr lang="zh-CN" altLang="en-US" sz="32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412776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告知系统管理员自己需要管理的设备编号与名称，系统管理员分配该设备的管理权限。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dirty="0" smtClean="0"/>
          </a:p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编　　号：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2011664001 </a:t>
            </a:r>
          </a:p>
          <a:p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名       称：化学发光成像系统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编号与名称信息请与我校国资处信息保持一致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为了方面工作的开展，请加入设备共享群：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142105486</a:t>
            </a: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联系电话：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87082735  87081379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548680"/>
            <a:ext cx="55707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登录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大型设备共享管理系统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234888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   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校内用户</a:t>
            </a:r>
            <a:r>
              <a:rPr lang="zh-CN" altLang="en-US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登录</a:t>
            </a:r>
            <a:r>
              <a:rPr lang="zh-CN" altLang="en-US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en-US" altLang="zh-CN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后，再点击</a:t>
            </a:r>
            <a:r>
              <a:rPr lang="zh-CN" altLang="en-US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“用户登录”</a:t>
            </a:r>
            <a:endParaRPr lang="en-US" altLang="zh-CN" i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13608"/>
            <a:ext cx="3267075" cy="246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62" y="3429000"/>
            <a:ext cx="3000375" cy="267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右箭头 2"/>
          <p:cNvSpPr/>
          <p:nvPr/>
        </p:nvSpPr>
        <p:spPr>
          <a:xfrm>
            <a:off x="4272943" y="4528358"/>
            <a:ext cx="576064" cy="265383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49554" y="3513608"/>
            <a:ext cx="864096" cy="720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403648" y="213285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方法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：  在地址栏输入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http://219.245.195.19/public</a:t>
            </a:r>
            <a:endParaRPr lang="zh-CN" altLang="en-US" dirty="0"/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403648" y="1556792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5" action="ppaction://hlinksldjump"/>
              </a:rPr>
              <a:t>方法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hlinkClick r:id="rId5" action="ppaction://hlinksldjump"/>
              </a:rPr>
              <a:t>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5" action="ppaction://hlinksldjump"/>
              </a:rPr>
              <a:t>（请点击查看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>
            <a:hlinkClick r:id="rId6" action="ppaction://hlinksldjump"/>
          </p:cNvPr>
          <p:cNvSpPr/>
          <p:nvPr/>
        </p:nvSpPr>
        <p:spPr>
          <a:xfrm>
            <a:off x="4283968" y="1556792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4" action="ppaction://hlinksldjump"/>
              </a:rPr>
              <a:t>方法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hlinkClick r:id="rId4" action="ppaction://hlinksldjump"/>
              </a:rPr>
              <a:t>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4" action="ppaction://hlinksldjump"/>
              </a:rPr>
              <a:t>（请点击查看）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718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5589240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3.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登录后，显示用户可以管理的设备名称，点击“修改”，填写仪器基本信息。</a:t>
            </a:r>
            <a:endParaRPr lang="zh-CN" altLang="en-US" sz="32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 descr="设备基本信息填写1.jpg"/>
          <p:cNvPicPr>
            <a:picLocks noChangeAspect="1"/>
          </p:cNvPicPr>
          <p:nvPr/>
        </p:nvPicPr>
        <p:blipFill>
          <a:blip r:embed="rId2" cstate="print"/>
          <a:srcRect b="16782"/>
          <a:stretch>
            <a:fillRect/>
          </a:stretch>
        </p:blipFill>
        <p:spPr>
          <a:xfrm>
            <a:off x="642937" y="116632"/>
            <a:ext cx="7858125" cy="5231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7056" y="5805264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4.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部分基本信息请与国资信息保持一致。</a:t>
            </a:r>
            <a:endParaRPr lang="zh-CN" altLang="en-US" sz="32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 descr="设备基本信息填写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8640"/>
            <a:ext cx="6840760" cy="54099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232" y="2967335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“分类号”请与国资“分类代码”保持一致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7056" y="5805264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4.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完善有关信息，点击“更新”按钮。</a:t>
            </a:r>
            <a:endParaRPr lang="zh-CN" altLang="en-US" sz="32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20888"/>
            <a:ext cx="6418263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866" y="620688"/>
            <a:ext cx="6992267" cy="146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7056" y="5805264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4. </a:t>
            </a:r>
            <a:r>
              <a:rPr lang="zh-CN" altLang="en-US" sz="32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页面顶部显示“设备信息已更新”，基本信息填写完毕</a:t>
            </a:r>
            <a:endParaRPr lang="zh-CN" altLang="en-US" sz="32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 descr="设备基本信息填写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137" y="261938"/>
            <a:ext cx="6589167" cy="5416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00708" y="5733256"/>
            <a:ext cx="7542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登录 “大型仪器设备共享管理系统”</a:t>
            </a:r>
            <a:r>
              <a:rPr lang="en-US" altLang="zh-CN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方法一）</a:t>
            </a:r>
            <a:endParaRPr lang="zh-CN" altLang="en-US" sz="28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790" y="1196752"/>
            <a:ext cx="7422419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54868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登录校园网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科研服务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大型设备共享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7668344" y="332656"/>
            <a:ext cx="10081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返回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414" y="1484784"/>
            <a:ext cx="76691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807095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登录实验室处网站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快速通道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大型仪器共享系统入口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7884368" y="169476"/>
            <a:ext cx="10081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返回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840" y="5940569"/>
            <a:ext cx="745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登录 “大型仪器设备共享管理系统”</a:t>
            </a:r>
            <a:r>
              <a:rPr lang="en-US" altLang="zh-CN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方法二）</a:t>
            </a:r>
            <a:endParaRPr lang="zh-CN" altLang="en-US" sz="28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281</Words>
  <Application>Microsoft Office PowerPoint</Application>
  <PresentationFormat>全屏显示(4:3)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王波</cp:lastModifiedBy>
  <cp:revision>24</cp:revision>
  <dcterms:modified xsi:type="dcterms:W3CDTF">2019-12-31T10:28:12Z</dcterms:modified>
</cp:coreProperties>
</file>