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59" r:id="rId1"/>
    <p:sldMasterId id="2147483660" r:id="rId2"/>
  </p:sldMasterIdLst>
  <p:notesMasterIdLst>
    <p:notesMasterId r:id="rId27"/>
  </p:notesMasterIdLst>
  <p:sldIdLst>
    <p:sldId id="256" r:id="rId3"/>
    <p:sldId id="257" r:id="rId4"/>
    <p:sldId id="258" r:id="rId5"/>
    <p:sldId id="271" r:id="rId6"/>
    <p:sldId id="259" r:id="rId7"/>
    <p:sldId id="270" r:id="rId8"/>
    <p:sldId id="272" r:id="rId9"/>
    <p:sldId id="260" r:id="rId10"/>
    <p:sldId id="261" r:id="rId11"/>
    <p:sldId id="273" r:id="rId12"/>
    <p:sldId id="262" r:id="rId13"/>
    <p:sldId id="263" r:id="rId14"/>
    <p:sldId id="274" r:id="rId15"/>
    <p:sldId id="264" r:id="rId16"/>
    <p:sldId id="265" r:id="rId17"/>
    <p:sldId id="266" r:id="rId18"/>
    <p:sldId id="275" r:id="rId19"/>
    <p:sldId id="267" r:id="rId20"/>
    <p:sldId id="268" r:id="rId21"/>
    <p:sldId id="276" r:id="rId22"/>
    <p:sldId id="277" r:id="rId23"/>
    <p:sldId id="278" r:id="rId24"/>
    <p:sldId id="279" r:id="rId25"/>
    <p:sldId id="269" r:id="rId26"/>
  </p:sldIdLst>
  <p:sldSz cx="12192000" cy="68580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1939" autoAdjust="0"/>
  </p:normalViewPr>
  <p:slideViewPr>
    <p:cSldViewPr snapToGrid="0">
      <p:cViewPr varScale="1">
        <p:scale>
          <a:sx n="106" d="100"/>
          <a:sy n="106" d="100"/>
        </p:scale>
        <p:origin x="756" y="96"/>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notesMaster" Target="notesMasters/notesMaster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16.03.2026</a:t>
            </a:fld>
            <a:endParaRPr lang="cs-CZ"/>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cs-CZ"/>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a:t>
            </a:fld>
            <a:endParaRPr lang="cs-CZ"/>
          </a:p>
        </p:txBody>
      </p:sp>
    </p:spTree>
    <p:extLst>
      <p:ext uri="{BB962C8B-B14F-4D97-AF65-F5344CB8AC3E}">
        <p14:creationId xmlns:p14="http://schemas.microsoft.com/office/powerpoint/2010/main" val="17988891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大家好，欢迎查阅《实验室安全智慧化管控系统·用户指南》的报备人员部分。本指南将详细介绍作为报备人员，如何在系统中完成危险废物回收报备的全部操作流程，确保大家能够准确、高效地完成相关工作。</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权限申请的第三步是，输入您所在的实验室名称和房号，找到对应的实验室并提交申请，然后等待实验室负责人的审批。第四步，您可以在系统中随时查看申请记录和审批状态。如果您还需要为其他实验室申请权限，可以点击“提交新申请”来发起新的申请流程。</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p>
        </p:txBody>
      </p:sp>
    </p:spTree>
    <p:extLst>
      <p:ext uri="{BB962C8B-B14F-4D97-AF65-F5344CB8AC3E}">
        <p14:creationId xmlns:p14="http://schemas.microsoft.com/office/powerpoint/2010/main" val="2486725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当您的权限申请通过后，就可以进行报备操作了。第一步，在收到学校的回收报备通知后，点击“立即报备”进入报备页面。第二步，报备页面包含四个主要功能项，我们需要使用的是“回收报备”功能，通过它来填写报备单。</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填写报备单是报备流程的核心步骤。您需要填写三部分信息：首先是基础信息，确认实验室和选择回收日期；其次是危废信息，选择具体的危险废物类型并填写数量，如果有多种危废，可以点击“添加类型”来补充；最后是其他信息，根据实际情况填写备注说明。</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填写报备单是报备流程的核心步骤。您需要填写三部分信息：首先是基础信息，确认实验室和选择回收日期；其次是危废信息，选择具体的危险废物类型并填写数量，如果有多种危废，可以点击“添加类型”来补充；最后是其他信息，根据实际情况填写备注说明。</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p>
        </p:txBody>
      </p:sp>
    </p:spTree>
    <p:extLst>
      <p:ext uri="{BB962C8B-B14F-4D97-AF65-F5344CB8AC3E}">
        <p14:creationId xmlns:p14="http://schemas.microsoft.com/office/powerpoint/2010/main" val="127775296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所有信息填写完毕后，点击“立即报备”按钮提交报备单。这里需要特别提醒一下，如果您同时负责多个实验室的报备工作，在提交前务必确认当前选择的是正确的实验室，避免出现错误。</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报备完成后，您可以通过“历史记录”功能来查看所有的报备情况。在这里，您可以看到每一条报备记录的状态，主要分为三种：已报备待回收、已回收和超期未回收。您还可以点击进入详情页查看更具体的信息。</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在历史记录中，您还可以进行两项操作：第一，如果报备单还没有进行称重登记，您可以对其内容进行修改；第二，对于已经完成回收的报备单，您可以在详情页查看与之关联的称重登记单，里面包含了详细的称重数据和确认信息。</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在历史记录中，您还可以进行两项操作：第一，如果报备单还没有进行称重登记，您可以对其内容进行修改；第二，对于已经完成回收的报备单，您可以在详情页查看与之关联的称重登记单，里面包含了详细的称重数据和确认信息。</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p>
        </p:txBody>
      </p:sp>
    </p:spTree>
    <p:extLst>
      <p:ext uri="{BB962C8B-B14F-4D97-AF65-F5344CB8AC3E}">
        <p14:creationId xmlns:p14="http://schemas.microsoft.com/office/powerpoint/2010/main" val="289605508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最后，关于超期处理。如果一个报备单在规定的回收周期内没有完成称重登记，系统会将其标记为“超期未回收”，该报备单将失效。遇到这种情况，您需要等待下一次回收周期，重新进行报备。</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最后是其他说明部分。本用户指南会根据系统功能的优化和管理需求进行动态更新，所有更新内容都会通过文档中心统一发布。因此，请大家在使用时，务必以文档中心的最新版本为准。</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本次指南将分为六个部分，首先是整体操作流程的概述，然后依次详细讲解系统访问方式、权限申请步骤、报备操作流程、历史记录的查看方法，最后是一些其他注意事项。希望通过这个结构，能让大家清晰地了解整个操作流程。</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最后是其他说明部分。本用户指南会根据系统功能的优化和管理需求进行动态更新，所有更新内容都会通过文档中心统一发布。因此，请大家在使用时，务必以文档中心的最新版本为准。</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p>
        </p:txBody>
      </p:sp>
    </p:spTree>
    <p:extLst>
      <p:ext uri="{BB962C8B-B14F-4D97-AF65-F5344CB8AC3E}">
        <p14:creationId xmlns:p14="http://schemas.microsoft.com/office/powerpoint/2010/main" val="296263095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最后是其他说明部分。本用户指南会根据系统功能的优化和管理需求进行动态更新，所有更新内容都会通过文档中心统一发布。因此，请大家在使用时，务必以文档中心的最新版本为准。</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p>
        </p:txBody>
      </p:sp>
    </p:spTree>
    <p:extLst>
      <p:ext uri="{BB962C8B-B14F-4D97-AF65-F5344CB8AC3E}">
        <p14:creationId xmlns:p14="http://schemas.microsoft.com/office/powerpoint/2010/main" val="198163545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最后是其他说明部分。本用户指南会根据系统功能的优化和管理需求进行动态更新，所有更新内容都会通过文档中心统一发布。因此，请大家在使用时，务必以文档中心的最新版本为准。</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p>
        </p:txBody>
      </p:sp>
    </p:spTree>
    <p:extLst>
      <p:ext uri="{BB962C8B-B14F-4D97-AF65-F5344CB8AC3E}">
        <p14:creationId xmlns:p14="http://schemas.microsoft.com/office/powerpoint/2010/main" val="426452304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最后是其他说明部分。本用户指南会根据系统功能的优化和管理需求进行动态更新，所有更新内容都会通过文档中心统一发布。因此，请大家在使用时，务必以文档中心的最新版本为准。</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p>
        </p:txBody>
      </p:sp>
    </p:spTree>
    <p:extLst>
      <p:ext uri="{BB962C8B-B14F-4D97-AF65-F5344CB8AC3E}">
        <p14:creationId xmlns:p14="http://schemas.microsoft.com/office/powerpoint/2010/main" val="91259937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感谢大家的观看，希望这份详细的用户指南能帮助您顺利完成实验室危险废物的回收报备工作。如果在操作过程中遇到任何问题，请及时联系相关负责人。谢谢！</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首先，我们来看一下报备人员的整体操作流程。整个流程可以概括为六个步骤：首先需要申请权限，然后登录小程序，访问危险废物板块并确认自己拥有报备权限。在收到学校的报备通知后，执行报备操作，最后完成报备。这是一个清晰的线性流程，接下来我们会对每个步骤进行详细说明。</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接下来是系统访问部分。我们提供了三种便捷的方式来进入系统。第一种是通过“西农实验室处”微信公众号，第二种是直接扫描小程序码，第三种是在微信中搜索小程序名称。无论哪种方式，进入系统后都需要使用学校的统一身份认证进行登录。</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p>
        </p:txBody>
      </p:sp>
    </p:spTree>
    <p:extLst>
      <p:ext uri="{BB962C8B-B14F-4D97-AF65-F5344CB8AC3E}">
        <p14:creationId xmlns:p14="http://schemas.microsoft.com/office/powerpoint/2010/main" val="21261433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接下来是系统访问部分。我们提供了三种便捷的方式来进入系统。第一种是通过“西农实验室处”微信公众号，第二种是直接扫描小程序码，第三种是在微信中搜索小程序名称。无论哪种方式，进入系统后都需要使用学校的统一身份认证进行登录。</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接下来是系统访问部分。我们提供了三种便捷的方式来进入系统。第一种是通过“西农实验室处”微信公众号，第二种是直接扫描小程序码，第三种是在微信中搜索小程序名称。无论哪种方式，进入系统后都需要使用学校的统一身份认证进行登录。</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p>
        </p:txBody>
      </p:sp>
    </p:spTree>
    <p:extLst>
      <p:ext uri="{BB962C8B-B14F-4D97-AF65-F5344CB8AC3E}">
        <p14:creationId xmlns:p14="http://schemas.microsoft.com/office/powerpoint/2010/main" val="422219706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现在我们开始讲解权限申请的具体步骤。第一步，登录小程序后，点击“危废回收”按钮。如果系统没有检测到您关联的实验室，就需要进行权限申请。第二步，点击“立即申请”，系统会默认勾选“回收报备”和“称重登记”两项权限，您可以根据自己的实际职责来选择是否需要这些权限。</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p>
        </p:txBody>
      </p:sp>
    </p:spTree>
    <p:extLst>
      <p:ext uri="{BB962C8B-B14F-4D97-AF65-F5344CB8AC3E}">
        <p14:creationId xmlns:p14="http://schemas.microsoft.com/office/powerpoint/2010/main" val="80075703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现在我们开始讲解权限申请的具体步骤。第一步，登录小程序后，点击“危废回收”按钮。如果系统没有检测到您关联的实验室，就需要进行权限申请。第二步，点击“立即申请”，系统会默认勾选“回收报备”和“称重登记”两项权限，您可以根据自己的实际职责来选择是否需要这些权限。</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权限申请的第三步是，输入您所在的实验室名称和房号，找到对应的实验室并提交申请，然后等待实验室负责人的审批。第四步，您可以在系统中随时查看申请记录和审批状态。如果您还需要为其他实验室申请权限，可以点击“提交新申请”来发起新的申请流程。</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标题幻灯片" type="title">
  <p:cSld name="TITLE">
    <p:spTree>
      <p:nvGrpSpPr>
        <p:cNvPr id="1" name="Shape 11"/>
        <p:cNvGrpSpPr/>
        <p:nvPr/>
      </p:nvGrpSpPr>
      <p:grpSpPr>
        <a:xfrm>
          <a:off x="0" y="0"/>
          <a:ext cx="0" cy="0"/>
          <a:chOff x="0" y="0"/>
          <a:chExt cx="0" cy="0"/>
        </a:xfrm>
      </p:grpSpPr>
      <p:sp>
        <p:nvSpPr>
          <p:cNvPr id="12" name="Shape 30"/>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normAutofit/>
          </a:bodyPr>
          <a:lstStyle>
            <a:lvl1pPr lvl="0" algn="ctr">
              <a:lnSpc>
                <a:spcPct val="90000"/>
              </a:lnSpc>
              <a:spcBef>
                <a:spcPts val="0"/>
              </a:spcBef>
              <a:spcAft>
                <a:spcPts val="0"/>
              </a:spcAft>
              <a:buClr>
                <a:schemeClr val="dk1"/>
              </a:buClr>
              <a:buSzPts val="4500"/>
              <a:buFont typeface="Arial"/>
              <a:buNone/>
              <a:defRPr sz="4500"/>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13" name="Shape 31"/>
          <p:cNvSpPr txBox="1">
            <a:spLocks noGrp="1"/>
          </p:cNvSpPr>
          <p:nvPr>
            <p:ph type="subTitle" idx="1"/>
          </p:nvPr>
        </p:nvSpPr>
        <p:spPr>
          <a:xfrm>
            <a:off x="1143000" y="2701528"/>
            <a:ext cx="6858000" cy="1241821"/>
          </a:xfrm>
          <a:prstGeom prst="rect">
            <a:avLst/>
          </a:prstGeom>
          <a:noFill/>
          <a:ln>
            <a:noFill/>
          </a:ln>
        </p:spPr>
        <p:txBody>
          <a:bodyPr spcFirstLastPara="1" wrap="square" lIns="68575" tIns="34275" rIns="68575" bIns="34275" anchor="t" anchorCtr="0">
            <a:normAutofit/>
          </a:bodyPr>
          <a:lstStyle>
            <a:lvl1pPr lvl="0" algn="ctr">
              <a:lnSpc>
                <a:spcPct val="90000"/>
              </a:lnSpc>
              <a:spcBef>
                <a:spcPts val="800"/>
              </a:spcBef>
              <a:spcAft>
                <a:spcPts val="0"/>
              </a:spcAft>
              <a:buClr>
                <a:schemeClr val="dk1"/>
              </a:buClr>
              <a:buSzPts val="1800"/>
              <a:buNone/>
              <a:defRPr sz="1800"/>
            </a:lvl1pPr>
            <a:lvl2pPr lvl="1" algn="ctr">
              <a:lnSpc>
                <a:spcPct val="90000"/>
              </a:lnSpc>
              <a:spcBef>
                <a:spcPts val="400"/>
              </a:spcBef>
              <a:spcAft>
                <a:spcPts val="0"/>
              </a:spcAft>
              <a:buClr>
                <a:schemeClr val="dk1"/>
              </a:buClr>
              <a:buSzPts val="1500"/>
              <a:buNone/>
              <a:defRPr sz="1500"/>
            </a:lvl2pPr>
            <a:lvl3pPr lvl="2" algn="ctr">
              <a:lnSpc>
                <a:spcPct val="90000"/>
              </a:lnSpc>
              <a:spcBef>
                <a:spcPts val="400"/>
              </a:spcBef>
              <a:spcAft>
                <a:spcPts val="0"/>
              </a:spcAft>
              <a:buClr>
                <a:schemeClr val="dk1"/>
              </a:buClr>
              <a:buSzPts val="1400"/>
              <a:buNone/>
              <a:defRPr sz="1400"/>
            </a:lvl3pPr>
            <a:lvl4pPr lvl="3" algn="ctr">
              <a:lnSpc>
                <a:spcPct val="90000"/>
              </a:lnSpc>
              <a:spcBef>
                <a:spcPts val="400"/>
              </a:spcBef>
              <a:spcAft>
                <a:spcPts val="0"/>
              </a:spcAft>
              <a:buClr>
                <a:schemeClr val="dk1"/>
              </a:buClr>
              <a:buSzPts val="1200"/>
              <a:buNone/>
              <a:defRPr sz="1200"/>
            </a:lvl4pPr>
            <a:lvl5pPr lvl="4" algn="ctr">
              <a:lnSpc>
                <a:spcPct val="90000"/>
              </a:lnSpc>
              <a:spcBef>
                <a:spcPts val="400"/>
              </a:spcBef>
              <a:spcAft>
                <a:spcPts val="0"/>
              </a:spcAft>
              <a:buClr>
                <a:schemeClr val="dk1"/>
              </a:buClr>
              <a:buSzPts val="1200"/>
              <a:buNone/>
              <a:defRPr sz="1200"/>
            </a:lvl5pPr>
            <a:lvl6pPr lvl="5" algn="ctr">
              <a:lnSpc>
                <a:spcPct val="90000"/>
              </a:lnSpc>
              <a:spcBef>
                <a:spcPts val="400"/>
              </a:spcBef>
              <a:spcAft>
                <a:spcPts val="0"/>
              </a:spcAft>
              <a:buClr>
                <a:schemeClr val="dk1"/>
              </a:buClr>
              <a:buSzPts val="1200"/>
              <a:buNone/>
              <a:defRPr sz="1200"/>
            </a:lvl6pPr>
            <a:lvl7pPr lvl="6" algn="ctr">
              <a:lnSpc>
                <a:spcPct val="90000"/>
              </a:lnSpc>
              <a:spcBef>
                <a:spcPts val="400"/>
              </a:spcBef>
              <a:spcAft>
                <a:spcPts val="0"/>
              </a:spcAft>
              <a:buClr>
                <a:schemeClr val="dk1"/>
              </a:buClr>
              <a:buSzPts val="1200"/>
              <a:buNone/>
              <a:defRPr sz="1200"/>
            </a:lvl7pPr>
            <a:lvl8pPr lvl="7" algn="ctr">
              <a:lnSpc>
                <a:spcPct val="90000"/>
              </a:lnSpc>
              <a:spcBef>
                <a:spcPts val="400"/>
              </a:spcBef>
              <a:spcAft>
                <a:spcPts val="0"/>
              </a:spcAft>
              <a:buClr>
                <a:schemeClr val="dk1"/>
              </a:buClr>
              <a:buSzPts val="1200"/>
              <a:buNone/>
              <a:defRPr sz="1200"/>
            </a:lvl8pPr>
            <a:lvl9pPr lvl="8" algn="ctr">
              <a:lnSpc>
                <a:spcPct val="90000"/>
              </a:lnSpc>
              <a:spcBef>
                <a:spcPts val="400"/>
              </a:spcBef>
              <a:spcAft>
                <a:spcPts val="0"/>
              </a:spcAft>
              <a:buClr>
                <a:schemeClr val="dk1"/>
              </a:buClr>
              <a:buSzPts val="1200"/>
              <a:buNone/>
              <a:defRPr sz="1200"/>
            </a:lvl9pPr>
          </a:lstStyle>
          <a:p>
            <a:endParaRPr/>
          </a:p>
        </p:txBody>
      </p:sp>
      <p:sp>
        <p:nvSpPr>
          <p:cNvPr id="14" name="Shape 32"/>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15" name="Shape 33"/>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16" name="Shape 34"/>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标题和竖排文字" type="vertTx">
  <p:cSld name="VERTICAL_TEXT">
    <p:spTree>
      <p:nvGrpSpPr>
        <p:cNvPr id="1" name="Shape 68"/>
        <p:cNvGrpSpPr/>
        <p:nvPr/>
      </p:nvGrpSpPr>
      <p:grpSpPr>
        <a:xfrm>
          <a:off x="0" y="0"/>
          <a:ext cx="0" cy="0"/>
          <a:chOff x="0" y="0"/>
          <a:chExt cx="0" cy="0"/>
        </a:xfrm>
      </p:grpSpPr>
      <p:sp>
        <p:nvSpPr>
          <p:cNvPr id="69" name="Shape 49"/>
          <p:cNvSpPr txBox="1">
            <a:spLocks noGrp="1"/>
          </p:cNvSpPr>
          <p:nvPr>
            <p:ph type="title"/>
          </p:nvPr>
        </p:nvSpPr>
        <p:spPr>
          <a:xfrm>
            <a:off x="628650" y="273844"/>
            <a:ext cx="7886700" cy="994172"/>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70" name="Shape 50"/>
          <p:cNvSpPr txBox="1">
            <a:spLocks noGrp="1"/>
          </p:cNvSpPr>
          <p:nvPr>
            <p:ph type="body" idx="1"/>
          </p:nvPr>
        </p:nvSpPr>
        <p:spPr>
          <a:xfrm rot="5400000">
            <a:off x="2940248" y="-942379"/>
            <a:ext cx="3263504" cy="7886700"/>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71" name="Shape 51"/>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72" name="Shape 52"/>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73" name="Shape 53"/>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竖排标题与文本" type="vertTitleAndTx">
  <p:cSld name="VERTICAL_TITLE_AND_VERTICAL_TEXT">
    <p:spTree>
      <p:nvGrpSpPr>
        <p:cNvPr id="1" name="Shape 74"/>
        <p:cNvGrpSpPr/>
        <p:nvPr/>
      </p:nvGrpSpPr>
      <p:grpSpPr>
        <a:xfrm>
          <a:off x="0" y="0"/>
          <a:ext cx="0" cy="0"/>
          <a:chOff x="0" y="0"/>
          <a:chExt cx="0" cy="0"/>
        </a:xfrm>
      </p:grpSpPr>
      <p:sp>
        <p:nvSpPr>
          <p:cNvPr id="75" name="Shape 15"/>
          <p:cNvSpPr txBox="1">
            <a:spLocks noGrp="1"/>
          </p:cNvSpPr>
          <p:nvPr>
            <p:ph type="title"/>
          </p:nvPr>
        </p:nvSpPr>
        <p:spPr>
          <a:xfrm rot="5400000">
            <a:off x="5350073" y="1467445"/>
            <a:ext cx="4358879" cy="1971675"/>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76" name="Shape 16"/>
          <p:cNvSpPr txBox="1">
            <a:spLocks noGrp="1"/>
          </p:cNvSpPr>
          <p:nvPr>
            <p:ph type="body" idx="1"/>
          </p:nvPr>
        </p:nvSpPr>
        <p:spPr>
          <a:xfrm rot="5400000">
            <a:off x="1349573" y="-447080"/>
            <a:ext cx="4358879" cy="5800725"/>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77" name="Shape 17"/>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78" name="Shape 18"/>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79" name="Shape 19"/>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标题和内容" type="obj">
  <p:cSld name="OBJECT">
    <p:spTree>
      <p:nvGrpSpPr>
        <p:cNvPr id="1" name="Shape 17"/>
        <p:cNvGrpSpPr/>
        <p:nvPr/>
      </p:nvGrpSpPr>
      <p:grpSpPr>
        <a:xfrm>
          <a:off x="0" y="0"/>
          <a:ext cx="0" cy="0"/>
          <a:chOff x="0" y="0"/>
          <a:chExt cx="0" cy="0"/>
        </a:xfrm>
      </p:grpSpPr>
      <p:sp>
        <p:nvSpPr>
          <p:cNvPr id="18" name="Shape 54"/>
          <p:cNvSpPr txBox="1">
            <a:spLocks noGrp="1"/>
          </p:cNvSpPr>
          <p:nvPr>
            <p:ph type="title"/>
          </p:nvPr>
        </p:nvSpPr>
        <p:spPr>
          <a:xfrm>
            <a:off x="628650" y="273844"/>
            <a:ext cx="7886700" cy="994172"/>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19" name="Shape 55"/>
          <p:cNvSpPr txBox="1">
            <a:spLocks noGrp="1"/>
          </p:cNvSpPr>
          <p:nvPr>
            <p:ph type="body" idx="1"/>
          </p:nvPr>
        </p:nvSpPr>
        <p:spPr>
          <a:xfrm>
            <a:off x="628650" y="1369219"/>
            <a:ext cx="7886700" cy="3263504"/>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20" name="Shape 56"/>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21" name="Shape 57"/>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22" name="Shape 58"/>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节标题" type="secHead">
  <p:cSld name="SECTION_HEADER">
    <p:spTree>
      <p:nvGrpSpPr>
        <p:cNvPr id="1" name="Shape 23"/>
        <p:cNvGrpSpPr/>
        <p:nvPr/>
      </p:nvGrpSpPr>
      <p:grpSpPr>
        <a:xfrm>
          <a:off x="0" y="0"/>
          <a:ext cx="0" cy="0"/>
          <a:chOff x="0" y="0"/>
          <a:chExt cx="0" cy="0"/>
        </a:xfrm>
      </p:grpSpPr>
      <p:sp>
        <p:nvSpPr>
          <p:cNvPr id="24" name="Shape 59"/>
          <p:cNvSpPr txBox="1">
            <a:spLocks noGrp="1"/>
          </p:cNvSpPr>
          <p:nvPr>
            <p:ph type="title"/>
          </p:nvPr>
        </p:nvSpPr>
        <p:spPr>
          <a:xfrm>
            <a:off x="623888" y="1282304"/>
            <a:ext cx="7886700" cy="2139553"/>
          </a:xfrm>
          <a:prstGeom prst="rect">
            <a:avLst/>
          </a:prstGeom>
          <a:noFill/>
          <a:ln>
            <a:noFill/>
          </a:ln>
        </p:spPr>
        <p:txBody>
          <a:bodyPr spcFirstLastPara="1" wrap="square" lIns="68575" tIns="34275" rIns="68575" bIns="34275" anchor="b" anchorCtr="0">
            <a:normAutofit/>
          </a:bodyPr>
          <a:lstStyle>
            <a:lvl1pPr lvl="0" algn="l">
              <a:lnSpc>
                <a:spcPct val="90000"/>
              </a:lnSpc>
              <a:spcBef>
                <a:spcPts val="0"/>
              </a:spcBef>
              <a:spcAft>
                <a:spcPts val="0"/>
              </a:spcAft>
              <a:buClr>
                <a:schemeClr val="dk1"/>
              </a:buClr>
              <a:buSzPts val="4500"/>
              <a:buFont typeface="Arial"/>
              <a:buNone/>
              <a:defRPr sz="4500"/>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25" name="Shape 60"/>
          <p:cNvSpPr txBox="1">
            <a:spLocks noGrp="1"/>
          </p:cNvSpPr>
          <p:nvPr>
            <p:ph type="body" idx="1"/>
          </p:nvPr>
        </p:nvSpPr>
        <p:spPr>
          <a:xfrm>
            <a:off x="623888" y="3442097"/>
            <a:ext cx="7886700" cy="1125140"/>
          </a:xfrm>
          <a:prstGeom prst="rect">
            <a:avLst/>
          </a:prstGeom>
          <a:noFill/>
          <a:ln>
            <a:noFill/>
          </a:ln>
        </p:spPr>
        <p:txBody>
          <a:bodyPr spcFirstLastPara="1" wrap="square" lIns="68575" tIns="34275" rIns="68575" bIns="34275" anchor="t" anchorCtr="0">
            <a:normAutofit/>
          </a:bodyPr>
          <a:lstStyle>
            <a:lvl1pPr marL="457200" lvl="0" indent="-228600" algn="l">
              <a:lnSpc>
                <a:spcPct val="90000"/>
              </a:lnSpc>
              <a:spcBef>
                <a:spcPts val="800"/>
              </a:spcBef>
              <a:spcAft>
                <a:spcPts val="0"/>
              </a:spcAft>
              <a:buClr>
                <a:srgbClr val="888888"/>
              </a:buClr>
              <a:buSzPts val="1800"/>
              <a:buNone/>
              <a:defRPr sz="1800">
                <a:solidFill>
                  <a:srgbClr val="888888"/>
                </a:solidFill>
              </a:defRPr>
            </a:lvl1pPr>
            <a:lvl2pPr marL="914400" lvl="1" indent="-228600" algn="l">
              <a:lnSpc>
                <a:spcPct val="90000"/>
              </a:lnSpc>
              <a:spcBef>
                <a:spcPts val="400"/>
              </a:spcBef>
              <a:spcAft>
                <a:spcPts val="0"/>
              </a:spcAft>
              <a:buClr>
                <a:srgbClr val="888888"/>
              </a:buClr>
              <a:buSzPts val="1500"/>
              <a:buNone/>
              <a:defRPr sz="1500">
                <a:solidFill>
                  <a:srgbClr val="888888"/>
                </a:solidFill>
              </a:defRPr>
            </a:lvl2pPr>
            <a:lvl3pPr marL="1371600" lvl="2" indent="-228600" algn="l">
              <a:lnSpc>
                <a:spcPct val="90000"/>
              </a:lnSpc>
              <a:spcBef>
                <a:spcPts val="400"/>
              </a:spcBef>
              <a:spcAft>
                <a:spcPts val="0"/>
              </a:spcAft>
              <a:buClr>
                <a:srgbClr val="888888"/>
              </a:buClr>
              <a:buSzPts val="1400"/>
              <a:buNone/>
              <a:defRPr sz="1400">
                <a:solidFill>
                  <a:srgbClr val="888888"/>
                </a:solidFill>
              </a:defRPr>
            </a:lvl3pPr>
            <a:lvl4pPr marL="1828800" lvl="3" indent="-228600" algn="l">
              <a:lnSpc>
                <a:spcPct val="90000"/>
              </a:lnSpc>
              <a:spcBef>
                <a:spcPts val="400"/>
              </a:spcBef>
              <a:spcAft>
                <a:spcPts val="0"/>
              </a:spcAft>
              <a:buClr>
                <a:srgbClr val="888888"/>
              </a:buClr>
              <a:buSzPts val="1200"/>
              <a:buNone/>
              <a:defRPr sz="1200">
                <a:solidFill>
                  <a:srgbClr val="888888"/>
                </a:solidFill>
              </a:defRPr>
            </a:lvl4pPr>
            <a:lvl5pPr marL="2286000" lvl="4" indent="-228600" algn="l">
              <a:lnSpc>
                <a:spcPct val="90000"/>
              </a:lnSpc>
              <a:spcBef>
                <a:spcPts val="400"/>
              </a:spcBef>
              <a:spcAft>
                <a:spcPts val="0"/>
              </a:spcAft>
              <a:buClr>
                <a:srgbClr val="888888"/>
              </a:buClr>
              <a:buSzPts val="1200"/>
              <a:buNone/>
              <a:defRPr sz="1200">
                <a:solidFill>
                  <a:srgbClr val="888888"/>
                </a:solidFill>
              </a:defRPr>
            </a:lvl5pPr>
            <a:lvl6pPr marL="2743200" lvl="5" indent="-228600" algn="l">
              <a:lnSpc>
                <a:spcPct val="90000"/>
              </a:lnSpc>
              <a:spcBef>
                <a:spcPts val="400"/>
              </a:spcBef>
              <a:spcAft>
                <a:spcPts val="0"/>
              </a:spcAft>
              <a:buClr>
                <a:srgbClr val="888888"/>
              </a:buClr>
              <a:buSzPts val="1200"/>
              <a:buNone/>
              <a:defRPr sz="1200">
                <a:solidFill>
                  <a:srgbClr val="888888"/>
                </a:solidFill>
              </a:defRPr>
            </a:lvl6pPr>
            <a:lvl7pPr marL="3200400" lvl="6" indent="-228600" algn="l">
              <a:lnSpc>
                <a:spcPct val="90000"/>
              </a:lnSpc>
              <a:spcBef>
                <a:spcPts val="400"/>
              </a:spcBef>
              <a:spcAft>
                <a:spcPts val="0"/>
              </a:spcAft>
              <a:buClr>
                <a:srgbClr val="888888"/>
              </a:buClr>
              <a:buSzPts val="1200"/>
              <a:buNone/>
              <a:defRPr sz="1200">
                <a:solidFill>
                  <a:srgbClr val="888888"/>
                </a:solidFill>
              </a:defRPr>
            </a:lvl7pPr>
            <a:lvl8pPr marL="3657600" lvl="7" indent="-228600" algn="l">
              <a:lnSpc>
                <a:spcPct val="90000"/>
              </a:lnSpc>
              <a:spcBef>
                <a:spcPts val="400"/>
              </a:spcBef>
              <a:spcAft>
                <a:spcPts val="0"/>
              </a:spcAft>
              <a:buClr>
                <a:srgbClr val="888888"/>
              </a:buClr>
              <a:buSzPts val="1200"/>
              <a:buNone/>
              <a:defRPr sz="1200">
                <a:solidFill>
                  <a:srgbClr val="888888"/>
                </a:solidFill>
              </a:defRPr>
            </a:lvl8pPr>
            <a:lvl9pPr marL="4114800" lvl="8" indent="-228600" algn="l">
              <a:lnSpc>
                <a:spcPct val="90000"/>
              </a:lnSpc>
              <a:spcBef>
                <a:spcPts val="400"/>
              </a:spcBef>
              <a:spcAft>
                <a:spcPts val="0"/>
              </a:spcAft>
              <a:buClr>
                <a:srgbClr val="888888"/>
              </a:buClr>
              <a:buSzPts val="1200"/>
              <a:buNone/>
              <a:defRPr sz="1200">
                <a:solidFill>
                  <a:srgbClr val="888888"/>
                </a:solidFill>
              </a:defRPr>
            </a:lvl9pPr>
          </a:lstStyle>
          <a:p>
            <a:endParaRPr/>
          </a:p>
        </p:txBody>
      </p:sp>
      <p:sp>
        <p:nvSpPr>
          <p:cNvPr id="26" name="Shape 61"/>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27" name="Shape 62"/>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28" name="Shape 63"/>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两栏内容" type="twoObj">
  <p:cSld name="TWO_OBJECTS">
    <p:spTree>
      <p:nvGrpSpPr>
        <p:cNvPr id="1" name="Shape 29"/>
        <p:cNvGrpSpPr/>
        <p:nvPr/>
      </p:nvGrpSpPr>
      <p:grpSpPr>
        <a:xfrm>
          <a:off x="0" y="0"/>
          <a:ext cx="0" cy="0"/>
          <a:chOff x="0" y="0"/>
          <a:chExt cx="0" cy="0"/>
        </a:xfrm>
      </p:grpSpPr>
      <p:sp>
        <p:nvSpPr>
          <p:cNvPr id="30" name="Shape 9"/>
          <p:cNvSpPr txBox="1">
            <a:spLocks noGrp="1"/>
          </p:cNvSpPr>
          <p:nvPr>
            <p:ph type="title"/>
          </p:nvPr>
        </p:nvSpPr>
        <p:spPr>
          <a:xfrm>
            <a:off x="628650" y="273844"/>
            <a:ext cx="7886700" cy="994172"/>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31" name="Shape 10"/>
          <p:cNvSpPr txBox="1">
            <a:spLocks noGrp="1"/>
          </p:cNvSpPr>
          <p:nvPr>
            <p:ph type="body" idx="1"/>
          </p:nvPr>
        </p:nvSpPr>
        <p:spPr>
          <a:xfrm>
            <a:off x="628650" y="1369219"/>
            <a:ext cx="3886200" cy="3263504"/>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32" name="Shape 11"/>
          <p:cNvSpPr txBox="1">
            <a:spLocks noGrp="1"/>
          </p:cNvSpPr>
          <p:nvPr>
            <p:ph type="body" idx="2"/>
          </p:nvPr>
        </p:nvSpPr>
        <p:spPr>
          <a:xfrm>
            <a:off x="4629150" y="1369219"/>
            <a:ext cx="3886200" cy="3263504"/>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33" name="Shape 12"/>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34" name="Shape 13"/>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35" name="Shape 14"/>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比较" type="twoTxTwoObj">
  <p:cSld name="TWO_OBJECTS_WITH_TEXT">
    <p:spTree>
      <p:nvGrpSpPr>
        <p:cNvPr id="1" name="Shape 36"/>
        <p:cNvGrpSpPr/>
        <p:nvPr/>
      </p:nvGrpSpPr>
      <p:grpSpPr>
        <a:xfrm>
          <a:off x="0" y="0"/>
          <a:ext cx="0" cy="0"/>
          <a:chOff x="0" y="0"/>
          <a:chExt cx="0" cy="0"/>
        </a:xfrm>
      </p:grpSpPr>
      <p:sp>
        <p:nvSpPr>
          <p:cNvPr id="37" name="Shape 35"/>
          <p:cNvSpPr txBox="1">
            <a:spLocks noGrp="1"/>
          </p:cNvSpPr>
          <p:nvPr>
            <p:ph type="title"/>
          </p:nvPr>
        </p:nvSpPr>
        <p:spPr>
          <a:xfrm>
            <a:off x="629841" y="273844"/>
            <a:ext cx="7886700" cy="994172"/>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38" name="Shape 36"/>
          <p:cNvSpPr txBox="1">
            <a:spLocks noGrp="1"/>
          </p:cNvSpPr>
          <p:nvPr>
            <p:ph type="body" idx="1"/>
          </p:nvPr>
        </p:nvSpPr>
        <p:spPr>
          <a:xfrm>
            <a:off x="629841" y="1260872"/>
            <a:ext cx="3868340" cy="617934"/>
          </a:xfrm>
          <a:prstGeom prst="rect">
            <a:avLst/>
          </a:prstGeom>
          <a:noFill/>
          <a:ln>
            <a:noFill/>
          </a:ln>
        </p:spPr>
        <p:txBody>
          <a:bodyPr spcFirstLastPara="1" wrap="square" lIns="68575" tIns="34275" rIns="68575" bIns="34275" anchor="b" anchorCtr="0">
            <a:normAutofit/>
          </a:bodyPr>
          <a:lstStyle>
            <a:lvl1pPr marL="457200" lvl="0" indent="-228600" algn="l">
              <a:lnSpc>
                <a:spcPct val="90000"/>
              </a:lnSpc>
              <a:spcBef>
                <a:spcPts val="800"/>
              </a:spcBef>
              <a:spcAft>
                <a:spcPts val="0"/>
              </a:spcAft>
              <a:buClr>
                <a:schemeClr val="dk1"/>
              </a:buClr>
              <a:buSzPts val="1800"/>
              <a:buNone/>
              <a:defRPr sz="1800" b="1"/>
            </a:lvl1pPr>
            <a:lvl2pPr marL="914400" lvl="1" indent="-228600" algn="l">
              <a:lnSpc>
                <a:spcPct val="90000"/>
              </a:lnSpc>
              <a:spcBef>
                <a:spcPts val="400"/>
              </a:spcBef>
              <a:spcAft>
                <a:spcPts val="0"/>
              </a:spcAft>
              <a:buClr>
                <a:schemeClr val="dk1"/>
              </a:buClr>
              <a:buSzPts val="1500"/>
              <a:buNone/>
              <a:defRPr sz="1500" b="1"/>
            </a:lvl2pPr>
            <a:lvl3pPr marL="1371600" lvl="2" indent="-228600" algn="l">
              <a:lnSpc>
                <a:spcPct val="90000"/>
              </a:lnSpc>
              <a:spcBef>
                <a:spcPts val="400"/>
              </a:spcBef>
              <a:spcAft>
                <a:spcPts val="0"/>
              </a:spcAft>
              <a:buClr>
                <a:schemeClr val="dk1"/>
              </a:buClr>
              <a:buSzPts val="1400"/>
              <a:buNone/>
              <a:defRPr sz="1400" b="1"/>
            </a:lvl3pPr>
            <a:lvl4pPr marL="1828800" lvl="3" indent="-228600" algn="l">
              <a:lnSpc>
                <a:spcPct val="90000"/>
              </a:lnSpc>
              <a:spcBef>
                <a:spcPts val="400"/>
              </a:spcBef>
              <a:spcAft>
                <a:spcPts val="0"/>
              </a:spcAft>
              <a:buClr>
                <a:schemeClr val="dk1"/>
              </a:buClr>
              <a:buSzPts val="1200"/>
              <a:buNone/>
              <a:defRPr sz="1200" b="1"/>
            </a:lvl4pPr>
            <a:lvl5pPr marL="2286000" lvl="4" indent="-228600" algn="l">
              <a:lnSpc>
                <a:spcPct val="90000"/>
              </a:lnSpc>
              <a:spcBef>
                <a:spcPts val="400"/>
              </a:spcBef>
              <a:spcAft>
                <a:spcPts val="0"/>
              </a:spcAft>
              <a:buClr>
                <a:schemeClr val="dk1"/>
              </a:buClr>
              <a:buSzPts val="1200"/>
              <a:buNone/>
              <a:defRPr sz="1200" b="1"/>
            </a:lvl5pPr>
            <a:lvl6pPr marL="2743200" lvl="5" indent="-228600" algn="l">
              <a:lnSpc>
                <a:spcPct val="90000"/>
              </a:lnSpc>
              <a:spcBef>
                <a:spcPts val="400"/>
              </a:spcBef>
              <a:spcAft>
                <a:spcPts val="0"/>
              </a:spcAft>
              <a:buClr>
                <a:schemeClr val="dk1"/>
              </a:buClr>
              <a:buSzPts val="1200"/>
              <a:buNone/>
              <a:defRPr sz="1200" b="1"/>
            </a:lvl6pPr>
            <a:lvl7pPr marL="3200400" lvl="6" indent="-228600" algn="l">
              <a:lnSpc>
                <a:spcPct val="90000"/>
              </a:lnSpc>
              <a:spcBef>
                <a:spcPts val="400"/>
              </a:spcBef>
              <a:spcAft>
                <a:spcPts val="0"/>
              </a:spcAft>
              <a:buClr>
                <a:schemeClr val="dk1"/>
              </a:buClr>
              <a:buSzPts val="1200"/>
              <a:buNone/>
              <a:defRPr sz="1200" b="1"/>
            </a:lvl7pPr>
            <a:lvl8pPr marL="3657600" lvl="7" indent="-228600" algn="l">
              <a:lnSpc>
                <a:spcPct val="90000"/>
              </a:lnSpc>
              <a:spcBef>
                <a:spcPts val="400"/>
              </a:spcBef>
              <a:spcAft>
                <a:spcPts val="0"/>
              </a:spcAft>
              <a:buClr>
                <a:schemeClr val="dk1"/>
              </a:buClr>
              <a:buSzPts val="1200"/>
              <a:buNone/>
              <a:defRPr sz="1200" b="1"/>
            </a:lvl8pPr>
            <a:lvl9pPr marL="4114800" lvl="8" indent="-228600" algn="l">
              <a:lnSpc>
                <a:spcPct val="90000"/>
              </a:lnSpc>
              <a:spcBef>
                <a:spcPts val="400"/>
              </a:spcBef>
              <a:spcAft>
                <a:spcPts val="0"/>
              </a:spcAft>
              <a:buClr>
                <a:schemeClr val="dk1"/>
              </a:buClr>
              <a:buSzPts val="1200"/>
              <a:buNone/>
              <a:defRPr sz="1200" b="1"/>
            </a:lvl9pPr>
          </a:lstStyle>
          <a:p>
            <a:endParaRPr/>
          </a:p>
        </p:txBody>
      </p:sp>
      <p:sp>
        <p:nvSpPr>
          <p:cNvPr id="39" name="Shape 37"/>
          <p:cNvSpPr txBox="1">
            <a:spLocks noGrp="1"/>
          </p:cNvSpPr>
          <p:nvPr>
            <p:ph type="body" idx="2"/>
          </p:nvPr>
        </p:nvSpPr>
        <p:spPr>
          <a:xfrm>
            <a:off x="629841" y="1878806"/>
            <a:ext cx="3868340" cy="2763441"/>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40" name="Shape 38"/>
          <p:cNvSpPr txBox="1">
            <a:spLocks noGrp="1"/>
          </p:cNvSpPr>
          <p:nvPr>
            <p:ph type="body" idx="3"/>
          </p:nvPr>
        </p:nvSpPr>
        <p:spPr>
          <a:xfrm>
            <a:off x="4629150" y="1260872"/>
            <a:ext cx="3887391" cy="617934"/>
          </a:xfrm>
          <a:prstGeom prst="rect">
            <a:avLst/>
          </a:prstGeom>
          <a:noFill/>
          <a:ln>
            <a:noFill/>
          </a:ln>
        </p:spPr>
        <p:txBody>
          <a:bodyPr spcFirstLastPara="1" wrap="square" lIns="68575" tIns="34275" rIns="68575" bIns="34275" anchor="b" anchorCtr="0">
            <a:normAutofit/>
          </a:bodyPr>
          <a:lstStyle>
            <a:lvl1pPr marL="457200" lvl="0" indent="-228600" algn="l">
              <a:lnSpc>
                <a:spcPct val="90000"/>
              </a:lnSpc>
              <a:spcBef>
                <a:spcPts val="800"/>
              </a:spcBef>
              <a:spcAft>
                <a:spcPts val="0"/>
              </a:spcAft>
              <a:buClr>
                <a:schemeClr val="dk1"/>
              </a:buClr>
              <a:buSzPts val="1800"/>
              <a:buNone/>
              <a:defRPr sz="1800" b="1"/>
            </a:lvl1pPr>
            <a:lvl2pPr marL="914400" lvl="1" indent="-228600" algn="l">
              <a:lnSpc>
                <a:spcPct val="90000"/>
              </a:lnSpc>
              <a:spcBef>
                <a:spcPts val="400"/>
              </a:spcBef>
              <a:spcAft>
                <a:spcPts val="0"/>
              </a:spcAft>
              <a:buClr>
                <a:schemeClr val="dk1"/>
              </a:buClr>
              <a:buSzPts val="1500"/>
              <a:buNone/>
              <a:defRPr sz="1500" b="1"/>
            </a:lvl2pPr>
            <a:lvl3pPr marL="1371600" lvl="2" indent="-228600" algn="l">
              <a:lnSpc>
                <a:spcPct val="90000"/>
              </a:lnSpc>
              <a:spcBef>
                <a:spcPts val="400"/>
              </a:spcBef>
              <a:spcAft>
                <a:spcPts val="0"/>
              </a:spcAft>
              <a:buClr>
                <a:schemeClr val="dk1"/>
              </a:buClr>
              <a:buSzPts val="1400"/>
              <a:buNone/>
              <a:defRPr sz="1400" b="1"/>
            </a:lvl3pPr>
            <a:lvl4pPr marL="1828800" lvl="3" indent="-228600" algn="l">
              <a:lnSpc>
                <a:spcPct val="90000"/>
              </a:lnSpc>
              <a:spcBef>
                <a:spcPts val="400"/>
              </a:spcBef>
              <a:spcAft>
                <a:spcPts val="0"/>
              </a:spcAft>
              <a:buClr>
                <a:schemeClr val="dk1"/>
              </a:buClr>
              <a:buSzPts val="1200"/>
              <a:buNone/>
              <a:defRPr sz="1200" b="1"/>
            </a:lvl4pPr>
            <a:lvl5pPr marL="2286000" lvl="4" indent="-228600" algn="l">
              <a:lnSpc>
                <a:spcPct val="90000"/>
              </a:lnSpc>
              <a:spcBef>
                <a:spcPts val="400"/>
              </a:spcBef>
              <a:spcAft>
                <a:spcPts val="0"/>
              </a:spcAft>
              <a:buClr>
                <a:schemeClr val="dk1"/>
              </a:buClr>
              <a:buSzPts val="1200"/>
              <a:buNone/>
              <a:defRPr sz="1200" b="1"/>
            </a:lvl5pPr>
            <a:lvl6pPr marL="2743200" lvl="5" indent="-228600" algn="l">
              <a:lnSpc>
                <a:spcPct val="90000"/>
              </a:lnSpc>
              <a:spcBef>
                <a:spcPts val="400"/>
              </a:spcBef>
              <a:spcAft>
                <a:spcPts val="0"/>
              </a:spcAft>
              <a:buClr>
                <a:schemeClr val="dk1"/>
              </a:buClr>
              <a:buSzPts val="1200"/>
              <a:buNone/>
              <a:defRPr sz="1200" b="1"/>
            </a:lvl6pPr>
            <a:lvl7pPr marL="3200400" lvl="6" indent="-228600" algn="l">
              <a:lnSpc>
                <a:spcPct val="90000"/>
              </a:lnSpc>
              <a:spcBef>
                <a:spcPts val="400"/>
              </a:spcBef>
              <a:spcAft>
                <a:spcPts val="0"/>
              </a:spcAft>
              <a:buClr>
                <a:schemeClr val="dk1"/>
              </a:buClr>
              <a:buSzPts val="1200"/>
              <a:buNone/>
              <a:defRPr sz="1200" b="1"/>
            </a:lvl7pPr>
            <a:lvl8pPr marL="3657600" lvl="7" indent="-228600" algn="l">
              <a:lnSpc>
                <a:spcPct val="90000"/>
              </a:lnSpc>
              <a:spcBef>
                <a:spcPts val="400"/>
              </a:spcBef>
              <a:spcAft>
                <a:spcPts val="0"/>
              </a:spcAft>
              <a:buClr>
                <a:schemeClr val="dk1"/>
              </a:buClr>
              <a:buSzPts val="1200"/>
              <a:buNone/>
              <a:defRPr sz="1200" b="1"/>
            </a:lvl8pPr>
            <a:lvl9pPr marL="4114800" lvl="8" indent="-228600" algn="l">
              <a:lnSpc>
                <a:spcPct val="90000"/>
              </a:lnSpc>
              <a:spcBef>
                <a:spcPts val="400"/>
              </a:spcBef>
              <a:spcAft>
                <a:spcPts val="0"/>
              </a:spcAft>
              <a:buClr>
                <a:schemeClr val="dk1"/>
              </a:buClr>
              <a:buSzPts val="1200"/>
              <a:buNone/>
              <a:defRPr sz="1200" b="1"/>
            </a:lvl9pPr>
          </a:lstStyle>
          <a:p>
            <a:endParaRPr/>
          </a:p>
        </p:txBody>
      </p:sp>
      <p:sp>
        <p:nvSpPr>
          <p:cNvPr id="41" name="Shape 39"/>
          <p:cNvSpPr txBox="1">
            <a:spLocks noGrp="1"/>
          </p:cNvSpPr>
          <p:nvPr>
            <p:ph type="body" idx="4"/>
          </p:nvPr>
        </p:nvSpPr>
        <p:spPr>
          <a:xfrm>
            <a:off x="4629150" y="1878806"/>
            <a:ext cx="3887391" cy="2763441"/>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42" name="Shape 40"/>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43" name="Shape 41"/>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44" name="Shape 42"/>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仅标题" type="titleOnly">
  <p:cSld name="TITLE_ONLY">
    <p:spTree>
      <p:nvGrpSpPr>
        <p:cNvPr id="1" name="Shape 45"/>
        <p:cNvGrpSpPr/>
        <p:nvPr/>
      </p:nvGrpSpPr>
      <p:grpSpPr>
        <a:xfrm>
          <a:off x="0" y="0"/>
          <a:ext cx="0" cy="0"/>
          <a:chOff x="0" y="0"/>
          <a:chExt cx="0" cy="0"/>
        </a:xfrm>
      </p:grpSpPr>
      <p:sp>
        <p:nvSpPr>
          <p:cNvPr id="46" name="Shape 20"/>
          <p:cNvSpPr txBox="1">
            <a:spLocks noGrp="1"/>
          </p:cNvSpPr>
          <p:nvPr>
            <p:ph type="title"/>
          </p:nvPr>
        </p:nvSpPr>
        <p:spPr>
          <a:xfrm>
            <a:off x="628650" y="273844"/>
            <a:ext cx="7886700" cy="994172"/>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47" name="Shape 21"/>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48" name="Shape 22"/>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49" name="Shape 23"/>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空白" type="blank">
  <p:cSld name="BLANK">
    <p:spTree>
      <p:nvGrpSpPr>
        <p:cNvPr id="1" name="Shape 50"/>
        <p:cNvGrpSpPr/>
        <p:nvPr/>
      </p:nvGrpSpPr>
      <p:grpSpPr>
        <a:xfrm>
          <a:off x="0" y="0"/>
          <a:ext cx="0" cy="0"/>
          <a:chOff x="0" y="0"/>
          <a:chExt cx="0" cy="0"/>
        </a:xfrm>
      </p:grpSpPr>
      <p:sp>
        <p:nvSpPr>
          <p:cNvPr id="51" name="Shape 6"/>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52" name="Shape 7"/>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53" name="Shape 8"/>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内容与标题" type="objTx">
  <p:cSld name="OBJECT_WITH_CAPTION_TEXT">
    <p:spTree>
      <p:nvGrpSpPr>
        <p:cNvPr id="1" name="Shape 54"/>
        <p:cNvGrpSpPr/>
        <p:nvPr/>
      </p:nvGrpSpPr>
      <p:grpSpPr>
        <a:xfrm>
          <a:off x="0" y="0"/>
          <a:ext cx="0" cy="0"/>
          <a:chOff x="0" y="0"/>
          <a:chExt cx="0" cy="0"/>
        </a:xfrm>
      </p:grpSpPr>
      <p:sp>
        <p:nvSpPr>
          <p:cNvPr id="55" name="Shape 43"/>
          <p:cNvSpPr txBox="1">
            <a:spLocks noGrp="1"/>
          </p:cNvSpPr>
          <p:nvPr>
            <p:ph type="title"/>
          </p:nvPr>
        </p:nvSpPr>
        <p:spPr>
          <a:xfrm>
            <a:off x="629841" y="342900"/>
            <a:ext cx="2949178" cy="1200150"/>
          </a:xfrm>
          <a:prstGeom prst="rect">
            <a:avLst/>
          </a:prstGeom>
          <a:noFill/>
          <a:ln>
            <a:noFill/>
          </a:ln>
        </p:spPr>
        <p:txBody>
          <a:bodyPr spcFirstLastPara="1" wrap="square" lIns="68575" tIns="34275" rIns="68575" bIns="34275" anchor="b" anchorCtr="0">
            <a:normAutofit/>
          </a:bodyPr>
          <a:lstStyle>
            <a:lvl1pPr lvl="0" algn="l">
              <a:lnSpc>
                <a:spcPct val="90000"/>
              </a:lnSpc>
              <a:spcBef>
                <a:spcPts val="0"/>
              </a:spcBef>
              <a:spcAft>
                <a:spcPts val="0"/>
              </a:spcAft>
              <a:buClr>
                <a:schemeClr val="dk1"/>
              </a:buClr>
              <a:buSzPts val="2400"/>
              <a:buFont typeface="Arial"/>
              <a:buNone/>
              <a:defRPr sz="2400"/>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56" name="Shape 44"/>
          <p:cNvSpPr txBox="1">
            <a:spLocks noGrp="1"/>
          </p:cNvSpPr>
          <p:nvPr>
            <p:ph type="body" idx="1"/>
          </p:nvPr>
        </p:nvSpPr>
        <p:spPr>
          <a:xfrm>
            <a:off x="3887391" y="740569"/>
            <a:ext cx="4629150" cy="3655219"/>
          </a:xfrm>
          <a:prstGeom prst="rect">
            <a:avLst/>
          </a:prstGeom>
          <a:noFill/>
          <a:ln>
            <a:noFill/>
          </a:ln>
        </p:spPr>
        <p:txBody>
          <a:bodyPr spcFirstLastPara="1" wrap="square" lIns="68575" tIns="34275" rIns="68575" bIns="34275" anchor="t" anchorCtr="0">
            <a:normAutofit/>
          </a:bodyPr>
          <a:lstStyle>
            <a:lvl1pPr marL="457200" lvl="0" indent="-381000" algn="l">
              <a:lnSpc>
                <a:spcPct val="90000"/>
              </a:lnSpc>
              <a:spcBef>
                <a:spcPts val="800"/>
              </a:spcBef>
              <a:spcAft>
                <a:spcPts val="0"/>
              </a:spcAft>
              <a:buClr>
                <a:schemeClr val="dk1"/>
              </a:buClr>
              <a:buSzPts val="2400"/>
              <a:buChar char="•"/>
              <a:defRPr sz="2400"/>
            </a:lvl1pPr>
            <a:lvl2pPr marL="914400" lvl="1" indent="-361950" algn="l">
              <a:lnSpc>
                <a:spcPct val="90000"/>
              </a:lnSpc>
              <a:spcBef>
                <a:spcPts val="400"/>
              </a:spcBef>
              <a:spcAft>
                <a:spcPts val="0"/>
              </a:spcAft>
              <a:buClr>
                <a:schemeClr val="dk1"/>
              </a:buClr>
              <a:buSzPts val="2100"/>
              <a:buChar char="•"/>
              <a:defRPr sz="2100"/>
            </a:lvl2pPr>
            <a:lvl3pPr marL="1371600" lvl="2" indent="-342900" algn="l">
              <a:lnSpc>
                <a:spcPct val="90000"/>
              </a:lnSpc>
              <a:spcBef>
                <a:spcPts val="400"/>
              </a:spcBef>
              <a:spcAft>
                <a:spcPts val="0"/>
              </a:spcAft>
              <a:buClr>
                <a:schemeClr val="dk1"/>
              </a:buClr>
              <a:buSzPts val="1800"/>
              <a:buChar char="•"/>
              <a:defRPr sz="1800"/>
            </a:lvl3pPr>
            <a:lvl4pPr marL="1828800" lvl="3" indent="-323850" algn="l">
              <a:lnSpc>
                <a:spcPct val="90000"/>
              </a:lnSpc>
              <a:spcBef>
                <a:spcPts val="400"/>
              </a:spcBef>
              <a:spcAft>
                <a:spcPts val="0"/>
              </a:spcAft>
              <a:buClr>
                <a:schemeClr val="dk1"/>
              </a:buClr>
              <a:buSzPts val="1500"/>
              <a:buChar char="•"/>
              <a:defRPr sz="1500"/>
            </a:lvl4pPr>
            <a:lvl5pPr marL="2286000" lvl="4" indent="-323850" algn="l">
              <a:lnSpc>
                <a:spcPct val="90000"/>
              </a:lnSpc>
              <a:spcBef>
                <a:spcPts val="400"/>
              </a:spcBef>
              <a:spcAft>
                <a:spcPts val="0"/>
              </a:spcAft>
              <a:buClr>
                <a:schemeClr val="dk1"/>
              </a:buClr>
              <a:buSzPts val="1500"/>
              <a:buChar char="•"/>
              <a:defRPr sz="1500"/>
            </a:lvl5pPr>
            <a:lvl6pPr marL="2743200" lvl="5" indent="-323850" algn="l">
              <a:lnSpc>
                <a:spcPct val="90000"/>
              </a:lnSpc>
              <a:spcBef>
                <a:spcPts val="400"/>
              </a:spcBef>
              <a:spcAft>
                <a:spcPts val="0"/>
              </a:spcAft>
              <a:buClr>
                <a:schemeClr val="dk1"/>
              </a:buClr>
              <a:buSzPts val="1500"/>
              <a:buChar char="•"/>
              <a:defRPr sz="1500"/>
            </a:lvl6pPr>
            <a:lvl7pPr marL="3200400" lvl="6" indent="-323850" algn="l">
              <a:lnSpc>
                <a:spcPct val="90000"/>
              </a:lnSpc>
              <a:spcBef>
                <a:spcPts val="400"/>
              </a:spcBef>
              <a:spcAft>
                <a:spcPts val="0"/>
              </a:spcAft>
              <a:buClr>
                <a:schemeClr val="dk1"/>
              </a:buClr>
              <a:buSzPts val="1500"/>
              <a:buChar char="•"/>
              <a:defRPr sz="1500"/>
            </a:lvl7pPr>
            <a:lvl8pPr marL="3657600" lvl="7" indent="-323850" algn="l">
              <a:lnSpc>
                <a:spcPct val="90000"/>
              </a:lnSpc>
              <a:spcBef>
                <a:spcPts val="400"/>
              </a:spcBef>
              <a:spcAft>
                <a:spcPts val="0"/>
              </a:spcAft>
              <a:buClr>
                <a:schemeClr val="dk1"/>
              </a:buClr>
              <a:buSzPts val="1500"/>
              <a:buChar char="•"/>
              <a:defRPr sz="1500"/>
            </a:lvl8pPr>
            <a:lvl9pPr marL="4114800" lvl="8" indent="-323850" algn="l">
              <a:lnSpc>
                <a:spcPct val="90000"/>
              </a:lnSpc>
              <a:spcBef>
                <a:spcPts val="400"/>
              </a:spcBef>
              <a:spcAft>
                <a:spcPts val="0"/>
              </a:spcAft>
              <a:buClr>
                <a:schemeClr val="dk1"/>
              </a:buClr>
              <a:buSzPts val="1500"/>
              <a:buChar char="•"/>
              <a:defRPr sz="1500"/>
            </a:lvl9pPr>
          </a:lstStyle>
          <a:p>
            <a:endParaRPr/>
          </a:p>
        </p:txBody>
      </p:sp>
      <p:sp>
        <p:nvSpPr>
          <p:cNvPr id="57" name="Shape 45"/>
          <p:cNvSpPr txBox="1">
            <a:spLocks noGrp="1"/>
          </p:cNvSpPr>
          <p:nvPr>
            <p:ph type="body" idx="2"/>
          </p:nvPr>
        </p:nvSpPr>
        <p:spPr>
          <a:xfrm>
            <a:off x="629841" y="1543050"/>
            <a:ext cx="2949178" cy="2858691"/>
          </a:xfrm>
          <a:prstGeom prst="rect">
            <a:avLst/>
          </a:prstGeom>
          <a:noFill/>
          <a:ln>
            <a:noFill/>
          </a:ln>
        </p:spPr>
        <p:txBody>
          <a:bodyPr spcFirstLastPara="1" wrap="square" lIns="68575" tIns="34275" rIns="68575" bIns="34275" anchor="t" anchorCtr="0">
            <a:normAutofit/>
          </a:bodyPr>
          <a:lstStyle>
            <a:lvl1pPr marL="457200" lvl="0" indent="-228600" algn="l">
              <a:lnSpc>
                <a:spcPct val="90000"/>
              </a:lnSpc>
              <a:spcBef>
                <a:spcPts val="800"/>
              </a:spcBef>
              <a:spcAft>
                <a:spcPts val="0"/>
              </a:spcAft>
              <a:buClr>
                <a:schemeClr val="dk1"/>
              </a:buClr>
              <a:buSzPts val="1200"/>
              <a:buNone/>
              <a:defRPr sz="1200"/>
            </a:lvl1pPr>
            <a:lvl2pPr marL="914400" lvl="1" indent="-228600" algn="l">
              <a:lnSpc>
                <a:spcPct val="90000"/>
              </a:lnSpc>
              <a:spcBef>
                <a:spcPts val="400"/>
              </a:spcBef>
              <a:spcAft>
                <a:spcPts val="0"/>
              </a:spcAft>
              <a:buClr>
                <a:schemeClr val="dk1"/>
              </a:buClr>
              <a:buSzPts val="1100"/>
              <a:buNone/>
              <a:defRPr sz="1100"/>
            </a:lvl2pPr>
            <a:lvl3pPr marL="1371600" lvl="2" indent="-228600" algn="l">
              <a:lnSpc>
                <a:spcPct val="90000"/>
              </a:lnSpc>
              <a:spcBef>
                <a:spcPts val="400"/>
              </a:spcBef>
              <a:spcAft>
                <a:spcPts val="0"/>
              </a:spcAft>
              <a:buClr>
                <a:schemeClr val="dk1"/>
              </a:buClr>
              <a:buSzPts val="900"/>
              <a:buNone/>
              <a:defRPr sz="900"/>
            </a:lvl3pPr>
            <a:lvl4pPr marL="1828800" lvl="3" indent="-228600" algn="l">
              <a:lnSpc>
                <a:spcPct val="90000"/>
              </a:lnSpc>
              <a:spcBef>
                <a:spcPts val="400"/>
              </a:spcBef>
              <a:spcAft>
                <a:spcPts val="0"/>
              </a:spcAft>
              <a:buClr>
                <a:schemeClr val="dk1"/>
              </a:buClr>
              <a:buSzPts val="800"/>
              <a:buNone/>
              <a:defRPr sz="800"/>
            </a:lvl4pPr>
            <a:lvl5pPr marL="2286000" lvl="4" indent="-228600" algn="l">
              <a:lnSpc>
                <a:spcPct val="90000"/>
              </a:lnSpc>
              <a:spcBef>
                <a:spcPts val="400"/>
              </a:spcBef>
              <a:spcAft>
                <a:spcPts val="0"/>
              </a:spcAft>
              <a:buClr>
                <a:schemeClr val="dk1"/>
              </a:buClr>
              <a:buSzPts val="800"/>
              <a:buNone/>
              <a:defRPr sz="800"/>
            </a:lvl5pPr>
            <a:lvl6pPr marL="2743200" lvl="5" indent="-228600" algn="l">
              <a:lnSpc>
                <a:spcPct val="90000"/>
              </a:lnSpc>
              <a:spcBef>
                <a:spcPts val="400"/>
              </a:spcBef>
              <a:spcAft>
                <a:spcPts val="0"/>
              </a:spcAft>
              <a:buClr>
                <a:schemeClr val="dk1"/>
              </a:buClr>
              <a:buSzPts val="800"/>
              <a:buNone/>
              <a:defRPr sz="800"/>
            </a:lvl6pPr>
            <a:lvl7pPr marL="3200400" lvl="6" indent="-228600" algn="l">
              <a:lnSpc>
                <a:spcPct val="90000"/>
              </a:lnSpc>
              <a:spcBef>
                <a:spcPts val="400"/>
              </a:spcBef>
              <a:spcAft>
                <a:spcPts val="0"/>
              </a:spcAft>
              <a:buClr>
                <a:schemeClr val="dk1"/>
              </a:buClr>
              <a:buSzPts val="800"/>
              <a:buNone/>
              <a:defRPr sz="800"/>
            </a:lvl7pPr>
            <a:lvl8pPr marL="3657600" lvl="7" indent="-228600" algn="l">
              <a:lnSpc>
                <a:spcPct val="90000"/>
              </a:lnSpc>
              <a:spcBef>
                <a:spcPts val="400"/>
              </a:spcBef>
              <a:spcAft>
                <a:spcPts val="0"/>
              </a:spcAft>
              <a:buClr>
                <a:schemeClr val="dk1"/>
              </a:buClr>
              <a:buSzPts val="800"/>
              <a:buNone/>
              <a:defRPr sz="800"/>
            </a:lvl8pPr>
            <a:lvl9pPr marL="4114800" lvl="8" indent="-228600" algn="l">
              <a:lnSpc>
                <a:spcPct val="90000"/>
              </a:lnSpc>
              <a:spcBef>
                <a:spcPts val="400"/>
              </a:spcBef>
              <a:spcAft>
                <a:spcPts val="0"/>
              </a:spcAft>
              <a:buClr>
                <a:schemeClr val="dk1"/>
              </a:buClr>
              <a:buSzPts val="800"/>
              <a:buNone/>
              <a:defRPr sz="800"/>
            </a:lvl9pPr>
          </a:lstStyle>
          <a:p>
            <a:endParaRPr/>
          </a:p>
        </p:txBody>
      </p:sp>
      <p:sp>
        <p:nvSpPr>
          <p:cNvPr id="58" name="Shape 46"/>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59" name="Shape 47"/>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60" name="Shape 48"/>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图片与标题" type="picTx">
  <p:cSld name="PICTURE_WITH_CAPTION_TEXT">
    <p:spTree>
      <p:nvGrpSpPr>
        <p:cNvPr id="1" name="Shape 61"/>
        <p:cNvGrpSpPr/>
        <p:nvPr/>
      </p:nvGrpSpPr>
      <p:grpSpPr>
        <a:xfrm>
          <a:off x="0" y="0"/>
          <a:ext cx="0" cy="0"/>
          <a:chOff x="0" y="0"/>
          <a:chExt cx="0" cy="0"/>
        </a:xfrm>
      </p:grpSpPr>
      <p:sp>
        <p:nvSpPr>
          <p:cNvPr id="62" name="Shape 24"/>
          <p:cNvSpPr txBox="1">
            <a:spLocks noGrp="1"/>
          </p:cNvSpPr>
          <p:nvPr>
            <p:ph type="title"/>
          </p:nvPr>
        </p:nvSpPr>
        <p:spPr>
          <a:xfrm>
            <a:off x="629841" y="342900"/>
            <a:ext cx="2949178" cy="1200150"/>
          </a:xfrm>
          <a:prstGeom prst="rect">
            <a:avLst/>
          </a:prstGeom>
          <a:noFill/>
          <a:ln>
            <a:noFill/>
          </a:ln>
        </p:spPr>
        <p:txBody>
          <a:bodyPr spcFirstLastPara="1" wrap="square" lIns="68575" tIns="34275" rIns="68575" bIns="34275" anchor="b" anchorCtr="0">
            <a:normAutofit/>
          </a:bodyPr>
          <a:lstStyle>
            <a:lvl1pPr lvl="0" algn="l">
              <a:lnSpc>
                <a:spcPct val="90000"/>
              </a:lnSpc>
              <a:spcBef>
                <a:spcPts val="0"/>
              </a:spcBef>
              <a:spcAft>
                <a:spcPts val="0"/>
              </a:spcAft>
              <a:buClr>
                <a:schemeClr val="dk1"/>
              </a:buClr>
              <a:buSzPts val="2400"/>
              <a:buFont typeface="Arial"/>
              <a:buNone/>
              <a:defRPr sz="2400"/>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63" name="Shape 25"/>
          <p:cNvSpPr>
            <a:spLocks noGrp="1"/>
          </p:cNvSpPr>
          <p:nvPr>
            <p:ph type="pic" idx="2"/>
          </p:nvPr>
        </p:nvSpPr>
        <p:spPr>
          <a:xfrm>
            <a:off x="3887391" y="740569"/>
            <a:ext cx="4629150" cy="3655219"/>
          </a:xfrm>
          <a:prstGeom prst="rect">
            <a:avLst/>
          </a:prstGeom>
          <a:noFill/>
          <a:ln>
            <a:noFill/>
          </a:ln>
        </p:spPr>
      </p:sp>
      <p:sp>
        <p:nvSpPr>
          <p:cNvPr id="64" name="Shape 26"/>
          <p:cNvSpPr txBox="1">
            <a:spLocks noGrp="1"/>
          </p:cNvSpPr>
          <p:nvPr>
            <p:ph type="body" idx="1"/>
          </p:nvPr>
        </p:nvSpPr>
        <p:spPr>
          <a:xfrm>
            <a:off x="629841" y="1543050"/>
            <a:ext cx="2949178" cy="2858691"/>
          </a:xfrm>
          <a:prstGeom prst="rect">
            <a:avLst/>
          </a:prstGeom>
          <a:noFill/>
          <a:ln>
            <a:noFill/>
          </a:ln>
        </p:spPr>
        <p:txBody>
          <a:bodyPr spcFirstLastPara="1" wrap="square" lIns="68575" tIns="34275" rIns="68575" bIns="34275" anchor="t" anchorCtr="0">
            <a:normAutofit/>
          </a:bodyPr>
          <a:lstStyle>
            <a:lvl1pPr marL="457200" lvl="0" indent="-228600" algn="l">
              <a:lnSpc>
                <a:spcPct val="90000"/>
              </a:lnSpc>
              <a:spcBef>
                <a:spcPts val="800"/>
              </a:spcBef>
              <a:spcAft>
                <a:spcPts val="0"/>
              </a:spcAft>
              <a:buClr>
                <a:schemeClr val="dk1"/>
              </a:buClr>
              <a:buSzPts val="1200"/>
              <a:buNone/>
              <a:defRPr sz="1200"/>
            </a:lvl1pPr>
            <a:lvl2pPr marL="914400" lvl="1" indent="-228600" algn="l">
              <a:lnSpc>
                <a:spcPct val="90000"/>
              </a:lnSpc>
              <a:spcBef>
                <a:spcPts val="400"/>
              </a:spcBef>
              <a:spcAft>
                <a:spcPts val="0"/>
              </a:spcAft>
              <a:buClr>
                <a:schemeClr val="dk1"/>
              </a:buClr>
              <a:buSzPts val="1100"/>
              <a:buNone/>
              <a:defRPr sz="1100"/>
            </a:lvl2pPr>
            <a:lvl3pPr marL="1371600" lvl="2" indent="-228600" algn="l">
              <a:lnSpc>
                <a:spcPct val="90000"/>
              </a:lnSpc>
              <a:spcBef>
                <a:spcPts val="400"/>
              </a:spcBef>
              <a:spcAft>
                <a:spcPts val="0"/>
              </a:spcAft>
              <a:buClr>
                <a:schemeClr val="dk1"/>
              </a:buClr>
              <a:buSzPts val="900"/>
              <a:buNone/>
              <a:defRPr sz="900"/>
            </a:lvl3pPr>
            <a:lvl4pPr marL="1828800" lvl="3" indent="-228600" algn="l">
              <a:lnSpc>
                <a:spcPct val="90000"/>
              </a:lnSpc>
              <a:spcBef>
                <a:spcPts val="400"/>
              </a:spcBef>
              <a:spcAft>
                <a:spcPts val="0"/>
              </a:spcAft>
              <a:buClr>
                <a:schemeClr val="dk1"/>
              </a:buClr>
              <a:buSzPts val="800"/>
              <a:buNone/>
              <a:defRPr sz="800"/>
            </a:lvl4pPr>
            <a:lvl5pPr marL="2286000" lvl="4" indent="-228600" algn="l">
              <a:lnSpc>
                <a:spcPct val="90000"/>
              </a:lnSpc>
              <a:spcBef>
                <a:spcPts val="400"/>
              </a:spcBef>
              <a:spcAft>
                <a:spcPts val="0"/>
              </a:spcAft>
              <a:buClr>
                <a:schemeClr val="dk1"/>
              </a:buClr>
              <a:buSzPts val="800"/>
              <a:buNone/>
              <a:defRPr sz="800"/>
            </a:lvl5pPr>
            <a:lvl6pPr marL="2743200" lvl="5" indent="-228600" algn="l">
              <a:lnSpc>
                <a:spcPct val="90000"/>
              </a:lnSpc>
              <a:spcBef>
                <a:spcPts val="400"/>
              </a:spcBef>
              <a:spcAft>
                <a:spcPts val="0"/>
              </a:spcAft>
              <a:buClr>
                <a:schemeClr val="dk1"/>
              </a:buClr>
              <a:buSzPts val="800"/>
              <a:buNone/>
              <a:defRPr sz="800"/>
            </a:lvl6pPr>
            <a:lvl7pPr marL="3200400" lvl="6" indent="-228600" algn="l">
              <a:lnSpc>
                <a:spcPct val="90000"/>
              </a:lnSpc>
              <a:spcBef>
                <a:spcPts val="400"/>
              </a:spcBef>
              <a:spcAft>
                <a:spcPts val="0"/>
              </a:spcAft>
              <a:buClr>
                <a:schemeClr val="dk1"/>
              </a:buClr>
              <a:buSzPts val="800"/>
              <a:buNone/>
              <a:defRPr sz="800"/>
            </a:lvl7pPr>
            <a:lvl8pPr marL="3657600" lvl="7" indent="-228600" algn="l">
              <a:lnSpc>
                <a:spcPct val="90000"/>
              </a:lnSpc>
              <a:spcBef>
                <a:spcPts val="400"/>
              </a:spcBef>
              <a:spcAft>
                <a:spcPts val="0"/>
              </a:spcAft>
              <a:buClr>
                <a:schemeClr val="dk1"/>
              </a:buClr>
              <a:buSzPts val="800"/>
              <a:buNone/>
              <a:defRPr sz="800"/>
            </a:lvl8pPr>
            <a:lvl9pPr marL="4114800" lvl="8" indent="-228600" algn="l">
              <a:lnSpc>
                <a:spcPct val="90000"/>
              </a:lnSpc>
              <a:spcBef>
                <a:spcPts val="400"/>
              </a:spcBef>
              <a:spcAft>
                <a:spcPts val="0"/>
              </a:spcAft>
              <a:buClr>
                <a:schemeClr val="dk1"/>
              </a:buClr>
              <a:buSzPts val="800"/>
              <a:buNone/>
              <a:defRPr sz="800"/>
            </a:lvl9pPr>
          </a:lstStyle>
          <a:p>
            <a:endParaRPr/>
          </a:p>
        </p:txBody>
      </p:sp>
      <p:sp>
        <p:nvSpPr>
          <p:cNvPr id="65" name="Shape 27"/>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66" name="Shape 28"/>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67" name="Shape 29"/>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Shape 1"/>
          <p:cNvSpPr txBox="1">
            <a:spLocks noGrp="1"/>
          </p:cNvSpPr>
          <p:nvPr>
            <p:ph type="title"/>
          </p:nvPr>
        </p:nvSpPr>
        <p:spPr>
          <a:xfrm>
            <a:off x="628650" y="273844"/>
            <a:ext cx="7886700" cy="994172"/>
          </a:xfrm>
          <a:prstGeom prst="rect">
            <a:avLst/>
          </a:prstGeom>
          <a:noFill/>
          <a:ln>
            <a:noFill/>
          </a:ln>
        </p:spPr>
        <p:txBody>
          <a:bodyPr spcFirstLastPara="1" wrap="square" lIns="68575" tIns="34275" rIns="68575" bIns="34275" anchor="ctr" anchorCtr="0">
            <a:normAutofit/>
          </a:bodyPr>
          <a:lstStyle>
            <a:lvl1pPr marR="0" lvl="0" algn="l" rtl="0">
              <a:lnSpc>
                <a:spcPct val="90000"/>
              </a:lnSpc>
              <a:spcBef>
                <a:spcPts val="0"/>
              </a:spcBef>
              <a:spcAft>
                <a:spcPts val="0"/>
              </a:spcAft>
              <a:buClr>
                <a:schemeClr val="dk1"/>
              </a:buClr>
              <a:buSzPts val="3300"/>
              <a:buFont typeface="Arial"/>
              <a:buNone/>
              <a:defRPr sz="3300" b="0" i="0" u="none" strike="noStrike" cap="none">
                <a:solidFill>
                  <a:schemeClr val="dk1"/>
                </a:solidFill>
                <a:latin typeface="Arial"/>
                <a:ea typeface="Arial"/>
                <a:cs typeface="Arial"/>
                <a:sym typeface="Arial"/>
              </a:defRPr>
            </a:lvl1pPr>
            <a:lvl2pPr lvl="1">
              <a:spcBef>
                <a:spcPts val="0"/>
              </a:spcBef>
              <a:spcAft>
                <a:spcPts val="0"/>
              </a:spcAft>
              <a:buSzPts val="1100"/>
              <a:buNone/>
              <a:defRPr sz="1400"/>
            </a:lvl2pPr>
            <a:lvl3pPr lvl="2">
              <a:spcBef>
                <a:spcPts val="0"/>
              </a:spcBef>
              <a:spcAft>
                <a:spcPts val="0"/>
              </a:spcAft>
              <a:buSzPts val="1100"/>
              <a:buNone/>
              <a:defRPr sz="1400"/>
            </a:lvl3pPr>
            <a:lvl4pPr lvl="3">
              <a:spcBef>
                <a:spcPts val="0"/>
              </a:spcBef>
              <a:spcAft>
                <a:spcPts val="0"/>
              </a:spcAft>
              <a:buSzPts val="1100"/>
              <a:buNone/>
              <a:defRPr sz="1400"/>
            </a:lvl4pPr>
            <a:lvl5pPr lvl="4">
              <a:spcBef>
                <a:spcPts val="0"/>
              </a:spcBef>
              <a:spcAft>
                <a:spcPts val="0"/>
              </a:spcAft>
              <a:buSzPts val="1100"/>
              <a:buNone/>
              <a:defRPr sz="1400"/>
            </a:lvl5pPr>
            <a:lvl6pPr lvl="5">
              <a:spcBef>
                <a:spcPts val="0"/>
              </a:spcBef>
              <a:spcAft>
                <a:spcPts val="0"/>
              </a:spcAft>
              <a:buSzPts val="1100"/>
              <a:buNone/>
              <a:defRPr sz="1400"/>
            </a:lvl6pPr>
            <a:lvl7pPr lvl="6">
              <a:spcBef>
                <a:spcPts val="0"/>
              </a:spcBef>
              <a:spcAft>
                <a:spcPts val="0"/>
              </a:spcAft>
              <a:buSzPts val="1100"/>
              <a:buNone/>
              <a:defRPr sz="1400"/>
            </a:lvl7pPr>
            <a:lvl8pPr lvl="7">
              <a:spcBef>
                <a:spcPts val="0"/>
              </a:spcBef>
              <a:spcAft>
                <a:spcPts val="0"/>
              </a:spcAft>
              <a:buSzPts val="1100"/>
              <a:buNone/>
              <a:defRPr sz="1400"/>
            </a:lvl8pPr>
            <a:lvl9pPr lvl="8">
              <a:spcBef>
                <a:spcPts val="0"/>
              </a:spcBef>
              <a:spcAft>
                <a:spcPts val="0"/>
              </a:spcAft>
              <a:buSzPts val="1100"/>
              <a:buNone/>
              <a:defRPr sz="1400"/>
            </a:lvl9pPr>
          </a:lstStyle>
          <a:p>
            <a:endParaRPr/>
          </a:p>
        </p:txBody>
      </p:sp>
      <p:sp>
        <p:nvSpPr>
          <p:cNvPr id="7" name="Shape 2"/>
          <p:cNvSpPr txBox="1">
            <a:spLocks noGrp="1"/>
          </p:cNvSpPr>
          <p:nvPr>
            <p:ph type="body" idx="1"/>
          </p:nvPr>
        </p:nvSpPr>
        <p:spPr>
          <a:xfrm>
            <a:off x="628650" y="1369219"/>
            <a:ext cx="7886700" cy="3263504"/>
          </a:xfrm>
          <a:prstGeom prst="rect">
            <a:avLst/>
          </a:prstGeom>
          <a:noFill/>
          <a:ln>
            <a:noFill/>
          </a:ln>
        </p:spPr>
        <p:txBody>
          <a:bodyPr spcFirstLastPara="1" wrap="square" lIns="68575" tIns="34275" rIns="68575" bIns="34275" anchor="t" anchorCtr="0">
            <a:normAutofit/>
          </a:bodyPr>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Arial"/>
                <a:ea typeface="Arial"/>
                <a:cs typeface="Arial"/>
                <a:sym typeface="Arial"/>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Arial"/>
                <a:ea typeface="Arial"/>
                <a:cs typeface="Arial"/>
                <a:sym typeface="Arial"/>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Arial"/>
                <a:ea typeface="Arial"/>
                <a:cs typeface="Arial"/>
                <a:sym typeface="Arial"/>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Arial"/>
                <a:ea typeface="Arial"/>
                <a:cs typeface="Arial"/>
                <a:sym typeface="Arial"/>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Arial"/>
                <a:ea typeface="Arial"/>
                <a:cs typeface="Arial"/>
                <a:sym typeface="Arial"/>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Arial"/>
                <a:ea typeface="Arial"/>
                <a:cs typeface="Arial"/>
                <a:sym typeface="Arial"/>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Arial"/>
                <a:ea typeface="Arial"/>
                <a:cs typeface="Arial"/>
                <a:sym typeface="Arial"/>
              </a:defRPr>
            </a:lvl9pPr>
          </a:lstStyle>
          <a:p>
            <a:endParaRPr/>
          </a:p>
        </p:txBody>
      </p:sp>
      <p:sp>
        <p:nvSpPr>
          <p:cNvPr id="8" name="Shape 3"/>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marR="0" lvl="0" algn="l" rtl="0">
              <a:spcBef>
                <a:spcPts val="0"/>
              </a:spcBef>
              <a:spcAft>
                <a:spcPts val="0"/>
              </a:spcAft>
              <a:buSzPts val="1100"/>
              <a:buNone/>
              <a:defRPr sz="900" b="0" i="0" u="none" strike="noStrike" cap="none">
                <a:solidFill>
                  <a:srgbClr val="888888"/>
                </a:solidFill>
                <a:latin typeface="Arial"/>
                <a:ea typeface="Arial"/>
                <a:cs typeface="Arial"/>
                <a:sym typeface="Arial"/>
              </a:defRPr>
            </a:lvl1pPr>
            <a:lvl2pPr marR="0" lvl="1" algn="l" rtl="0">
              <a:spcBef>
                <a:spcPts val="0"/>
              </a:spcBef>
              <a:spcAft>
                <a:spcPts val="0"/>
              </a:spcAft>
              <a:buSzPts val="1100"/>
              <a:buNone/>
              <a:defRPr sz="1400" b="0" i="0" u="none" strike="noStrike" cap="none">
                <a:solidFill>
                  <a:schemeClr val="dk1"/>
                </a:solidFill>
                <a:latin typeface="Arial"/>
                <a:ea typeface="Arial"/>
                <a:cs typeface="Arial"/>
                <a:sym typeface="Arial"/>
              </a:defRPr>
            </a:lvl2pPr>
            <a:lvl3pPr marR="0" lvl="2" algn="l" rtl="0">
              <a:spcBef>
                <a:spcPts val="0"/>
              </a:spcBef>
              <a:spcAft>
                <a:spcPts val="0"/>
              </a:spcAft>
              <a:buSzPts val="1100"/>
              <a:buNone/>
              <a:defRPr sz="1400" b="0" i="0" u="none" strike="noStrike" cap="none">
                <a:solidFill>
                  <a:schemeClr val="dk1"/>
                </a:solidFill>
                <a:latin typeface="Arial"/>
                <a:ea typeface="Arial"/>
                <a:cs typeface="Arial"/>
                <a:sym typeface="Arial"/>
              </a:defRPr>
            </a:lvl3pPr>
            <a:lvl4pPr marR="0" lvl="3" algn="l" rtl="0">
              <a:spcBef>
                <a:spcPts val="0"/>
              </a:spcBef>
              <a:spcAft>
                <a:spcPts val="0"/>
              </a:spcAft>
              <a:buSzPts val="1100"/>
              <a:buNone/>
              <a:defRPr sz="1400" b="0" i="0" u="none" strike="noStrike" cap="none">
                <a:solidFill>
                  <a:schemeClr val="dk1"/>
                </a:solidFill>
                <a:latin typeface="Arial"/>
                <a:ea typeface="Arial"/>
                <a:cs typeface="Arial"/>
                <a:sym typeface="Arial"/>
              </a:defRPr>
            </a:lvl4pPr>
            <a:lvl5pPr marR="0" lvl="4" algn="l" rtl="0">
              <a:spcBef>
                <a:spcPts val="0"/>
              </a:spcBef>
              <a:spcAft>
                <a:spcPts val="0"/>
              </a:spcAft>
              <a:buSzPts val="1100"/>
              <a:buNone/>
              <a:defRPr sz="1400" b="0" i="0" u="none" strike="noStrike" cap="none">
                <a:solidFill>
                  <a:schemeClr val="dk1"/>
                </a:solidFill>
                <a:latin typeface="Arial"/>
                <a:ea typeface="Arial"/>
                <a:cs typeface="Arial"/>
                <a:sym typeface="Arial"/>
              </a:defRPr>
            </a:lvl5pPr>
            <a:lvl6pPr marR="0" lvl="5" algn="l" rtl="0">
              <a:spcBef>
                <a:spcPts val="0"/>
              </a:spcBef>
              <a:spcAft>
                <a:spcPts val="0"/>
              </a:spcAft>
              <a:buSzPts val="1100"/>
              <a:buNone/>
              <a:defRPr sz="1400" b="0" i="0" u="none" strike="noStrike" cap="none">
                <a:solidFill>
                  <a:schemeClr val="dk1"/>
                </a:solidFill>
                <a:latin typeface="Arial"/>
                <a:ea typeface="Arial"/>
                <a:cs typeface="Arial"/>
                <a:sym typeface="Arial"/>
              </a:defRPr>
            </a:lvl6pPr>
            <a:lvl7pPr marR="0" lvl="6" algn="l" rtl="0">
              <a:spcBef>
                <a:spcPts val="0"/>
              </a:spcBef>
              <a:spcAft>
                <a:spcPts val="0"/>
              </a:spcAft>
              <a:buSzPts val="1100"/>
              <a:buNone/>
              <a:defRPr sz="1400" b="0" i="0" u="none" strike="noStrike" cap="none">
                <a:solidFill>
                  <a:schemeClr val="dk1"/>
                </a:solidFill>
                <a:latin typeface="Arial"/>
                <a:ea typeface="Arial"/>
                <a:cs typeface="Arial"/>
                <a:sym typeface="Arial"/>
              </a:defRPr>
            </a:lvl7pPr>
            <a:lvl8pPr marR="0" lvl="7" algn="l" rtl="0">
              <a:spcBef>
                <a:spcPts val="0"/>
              </a:spcBef>
              <a:spcAft>
                <a:spcPts val="0"/>
              </a:spcAft>
              <a:buSzPts val="1100"/>
              <a:buNone/>
              <a:defRPr sz="1400" b="0" i="0" u="none" strike="noStrike" cap="none">
                <a:solidFill>
                  <a:schemeClr val="dk1"/>
                </a:solidFill>
                <a:latin typeface="Arial"/>
                <a:ea typeface="Arial"/>
                <a:cs typeface="Arial"/>
                <a:sym typeface="Arial"/>
              </a:defRPr>
            </a:lvl8pPr>
            <a:lvl9pPr marR="0" lvl="8" algn="l" rtl="0">
              <a:spcBef>
                <a:spcPts val="0"/>
              </a:spcBef>
              <a:spcAft>
                <a:spcPts val="0"/>
              </a:spcAft>
              <a:buSzPts val="1100"/>
              <a:buNone/>
              <a:defRPr sz="1400" b="0" i="0" u="none" strike="noStrike" cap="none">
                <a:solidFill>
                  <a:schemeClr val="dk1"/>
                </a:solidFill>
                <a:latin typeface="Arial"/>
                <a:ea typeface="Arial"/>
                <a:cs typeface="Arial"/>
                <a:sym typeface="Arial"/>
              </a:defRPr>
            </a:lvl9pPr>
          </a:lstStyle>
          <a:p>
            <a:endParaRPr/>
          </a:p>
        </p:txBody>
      </p:sp>
      <p:sp>
        <p:nvSpPr>
          <p:cNvPr id="9" name="Shape 4"/>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marR="0" lvl="0" algn="ctr" rtl="0">
              <a:spcBef>
                <a:spcPts val="0"/>
              </a:spcBef>
              <a:spcAft>
                <a:spcPts val="0"/>
              </a:spcAft>
              <a:buSzPts val="1100"/>
              <a:buNone/>
              <a:defRPr sz="900" b="0" i="0" u="none" strike="noStrike" cap="none">
                <a:solidFill>
                  <a:srgbClr val="888888"/>
                </a:solidFill>
                <a:latin typeface="Arial"/>
                <a:ea typeface="Arial"/>
                <a:cs typeface="Arial"/>
                <a:sym typeface="Arial"/>
              </a:defRPr>
            </a:lvl1pPr>
            <a:lvl2pPr marR="0" lvl="1" algn="l" rtl="0">
              <a:spcBef>
                <a:spcPts val="0"/>
              </a:spcBef>
              <a:spcAft>
                <a:spcPts val="0"/>
              </a:spcAft>
              <a:buSzPts val="1100"/>
              <a:buNone/>
              <a:defRPr sz="1400" b="0" i="0" u="none" strike="noStrike" cap="none">
                <a:solidFill>
                  <a:schemeClr val="dk1"/>
                </a:solidFill>
                <a:latin typeface="Arial"/>
                <a:ea typeface="Arial"/>
                <a:cs typeface="Arial"/>
                <a:sym typeface="Arial"/>
              </a:defRPr>
            </a:lvl2pPr>
            <a:lvl3pPr marR="0" lvl="2" algn="l" rtl="0">
              <a:spcBef>
                <a:spcPts val="0"/>
              </a:spcBef>
              <a:spcAft>
                <a:spcPts val="0"/>
              </a:spcAft>
              <a:buSzPts val="1100"/>
              <a:buNone/>
              <a:defRPr sz="1400" b="0" i="0" u="none" strike="noStrike" cap="none">
                <a:solidFill>
                  <a:schemeClr val="dk1"/>
                </a:solidFill>
                <a:latin typeface="Arial"/>
                <a:ea typeface="Arial"/>
                <a:cs typeface="Arial"/>
                <a:sym typeface="Arial"/>
              </a:defRPr>
            </a:lvl3pPr>
            <a:lvl4pPr marR="0" lvl="3" algn="l" rtl="0">
              <a:spcBef>
                <a:spcPts val="0"/>
              </a:spcBef>
              <a:spcAft>
                <a:spcPts val="0"/>
              </a:spcAft>
              <a:buSzPts val="1100"/>
              <a:buNone/>
              <a:defRPr sz="1400" b="0" i="0" u="none" strike="noStrike" cap="none">
                <a:solidFill>
                  <a:schemeClr val="dk1"/>
                </a:solidFill>
                <a:latin typeface="Arial"/>
                <a:ea typeface="Arial"/>
                <a:cs typeface="Arial"/>
                <a:sym typeface="Arial"/>
              </a:defRPr>
            </a:lvl4pPr>
            <a:lvl5pPr marR="0" lvl="4" algn="l" rtl="0">
              <a:spcBef>
                <a:spcPts val="0"/>
              </a:spcBef>
              <a:spcAft>
                <a:spcPts val="0"/>
              </a:spcAft>
              <a:buSzPts val="1100"/>
              <a:buNone/>
              <a:defRPr sz="1400" b="0" i="0" u="none" strike="noStrike" cap="none">
                <a:solidFill>
                  <a:schemeClr val="dk1"/>
                </a:solidFill>
                <a:latin typeface="Arial"/>
                <a:ea typeface="Arial"/>
                <a:cs typeface="Arial"/>
                <a:sym typeface="Arial"/>
              </a:defRPr>
            </a:lvl5pPr>
            <a:lvl6pPr marR="0" lvl="5" algn="l" rtl="0">
              <a:spcBef>
                <a:spcPts val="0"/>
              </a:spcBef>
              <a:spcAft>
                <a:spcPts val="0"/>
              </a:spcAft>
              <a:buSzPts val="1100"/>
              <a:buNone/>
              <a:defRPr sz="1400" b="0" i="0" u="none" strike="noStrike" cap="none">
                <a:solidFill>
                  <a:schemeClr val="dk1"/>
                </a:solidFill>
                <a:latin typeface="Arial"/>
                <a:ea typeface="Arial"/>
                <a:cs typeface="Arial"/>
                <a:sym typeface="Arial"/>
              </a:defRPr>
            </a:lvl6pPr>
            <a:lvl7pPr marR="0" lvl="6" algn="l" rtl="0">
              <a:spcBef>
                <a:spcPts val="0"/>
              </a:spcBef>
              <a:spcAft>
                <a:spcPts val="0"/>
              </a:spcAft>
              <a:buSzPts val="1100"/>
              <a:buNone/>
              <a:defRPr sz="1400" b="0" i="0" u="none" strike="noStrike" cap="none">
                <a:solidFill>
                  <a:schemeClr val="dk1"/>
                </a:solidFill>
                <a:latin typeface="Arial"/>
                <a:ea typeface="Arial"/>
                <a:cs typeface="Arial"/>
                <a:sym typeface="Arial"/>
              </a:defRPr>
            </a:lvl7pPr>
            <a:lvl8pPr marR="0" lvl="7" algn="l" rtl="0">
              <a:spcBef>
                <a:spcPts val="0"/>
              </a:spcBef>
              <a:spcAft>
                <a:spcPts val="0"/>
              </a:spcAft>
              <a:buSzPts val="1100"/>
              <a:buNone/>
              <a:defRPr sz="1400" b="0" i="0" u="none" strike="noStrike" cap="none">
                <a:solidFill>
                  <a:schemeClr val="dk1"/>
                </a:solidFill>
                <a:latin typeface="Arial"/>
                <a:ea typeface="Arial"/>
                <a:cs typeface="Arial"/>
                <a:sym typeface="Arial"/>
              </a:defRPr>
            </a:lvl8pPr>
            <a:lvl9pPr marR="0" lvl="8" algn="l" rtl="0">
              <a:spcBef>
                <a:spcPts val="0"/>
              </a:spcBef>
              <a:spcAft>
                <a:spcPts val="0"/>
              </a:spcAft>
              <a:buSzPts val="1100"/>
              <a:buNone/>
              <a:defRPr sz="1400" b="0" i="0" u="none" strike="noStrike" cap="none">
                <a:solidFill>
                  <a:schemeClr val="dk1"/>
                </a:solidFill>
                <a:latin typeface="Arial"/>
                <a:ea typeface="Arial"/>
                <a:cs typeface="Arial"/>
                <a:sym typeface="Arial"/>
              </a:defRPr>
            </a:lvl9pPr>
          </a:lstStyle>
          <a:p>
            <a:endParaRPr/>
          </a:p>
        </p:txBody>
      </p:sp>
      <p:sp>
        <p:nvSpPr>
          <p:cNvPr id="10" name="Shape 5"/>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Arial"/>
                <a:ea typeface="Arial"/>
                <a:cs typeface="Arial"/>
                <a:sym typeface="Arial"/>
              </a:defRPr>
            </a:lvl1pPr>
            <a:lvl2pPr marL="0" marR="0" lvl="1" indent="0" algn="r" rtl="0">
              <a:spcBef>
                <a:spcPts val="0"/>
              </a:spcBef>
              <a:buNone/>
              <a:defRPr sz="900" b="0" i="0" u="none" strike="noStrike" cap="none">
                <a:solidFill>
                  <a:srgbClr val="888888"/>
                </a:solidFill>
                <a:latin typeface="Arial"/>
                <a:ea typeface="Arial"/>
                <a:cs typeface="Arial"/>
                <a:sym typeface="Arial"/>
              </a:defRPr>
            </a:lvl2pPr>
            <a:lvl3pPr marL="0" marR="0" lvl="2" indent="0" algn="r" rtl="0">
              <a:spcBef>
                <a:spcPts val="0"/>
              </a:spcBef>
              <a:buNone/>
              <a:defRPr sz="900" b="0" i="0" u="none" strike="noStrike" cap="none">
                <a:solidFill>
                  <a:srgbClr val="888888"/>
                </a:solidFill>
                <a:latin typeface="Arial"/>
                <a:ea typeface="Arial"/>
                <a:cs typeface="Arial"/>
                <a:sym typeface="Arial"/>
              </a:defRPr>
            </a:lvl3pPr>
            <a:lvl4pPr marL="0" marR="0" lvl="3" indent="0" algn="r" rtl="0">
              <a:spcBef>
                <a:spcPts val="0"/>
              </a:spcBef>
              <a:buNone/>
              <a:defRPr sz="900" b="0" i="0" u="none" strike="noStrike" cap="none">
                <a:solidFill>
                  <a:srgbClr val="888888"/>
                </a:solidFill>
                <a:latin typeface="Arial"/>
                <a:ea typeface="Arial"/>
                <a:cs typeface="Arial"/>
                <a:sym typeface="Arial"/>
              </a:defRPr>
            </a:lvl4pPr>
            <a:lvl5pPr marL="0" marR="0" lvl="4" indent="0" algn="r" rtl="0">
              <a:spcBef>
                <a:spcPts val="0"/>
              </a:spcBef>
              <a:buNone/>
              <a:defRPr sz="900" b="0" i="0" u="none" strike="noStrike" cap="none">
                <a:solidFill>
                  <a:srgbClr val="888888"/>
                </a:solidFill>
                <a:latin typeface="Arial"/>
                <a:ea typeface="Arial"/>
                <a:cs typeface="Arial"/>
                <a:sym typeface="Arial"/>
              </a:defRPr>
            </a:lvl5pPr>
            <a:lvl6pPr marL="0" marR="0" lvl="5" indent="0" algn="r" rtl="0">
              <a:spcBef>
                <a:spcPts val="0"/>
              </a:spcBef>
              <a:buNone/>
              <a:defRPr sz="900" b="0" i="0" u="none" strike="noStrike" cap="none">
                <a:solidFill>
                  <a:srgbClr val="888888"/>
                </a:solidFill>
                <a:latin typeface="Arial"/>
                <a:ea typeface="Arial"/>
                <a:cs typeface="Arial"/>
                <a:sym typeface="Arial"/>
              </a:defRPr>
            </a:lvl6pPr>
            <a:lvl7pPr marL="0" marR="0" lvl="6" indent="0" algn="r" rtl="0">
              <a:spcBef>
                <a:spcPts val="0"/>
              </a:spcBef>
              <a:buNone/>
              <a:defRPr sz="900" b="0" i="0" u="none" strike="noStrike" cap="none">
                <a:solidFill>
                  <a:srgbClr val="888888"/>
                </a:solidFill>
                <a:latin typeface="Arial"/>
                <a:ea typeface="Arial"/>
                <a:cs typeface="Arial"/>
                <a:sym typeface="Arial"/>
              </a:defRPr>
            </a:lvl7pPr>
            <a:lvl8pPr marL="0" marR="0" lvl="7" indent="0" algn="r" rtl="0">
              <a:spcBef>
                <a:spcPts val="0"/>
              </a:spcBef>
              <a:buNone/>
              <a:defRPr sz="900" b="0" i="0" u="none" strike="noStrike" cap="none">
                <a:solidFill>
                  <a:srgbClr val="888888"/>
                </a:solidFill>
                <a:latin typeface="Arial"/>
                <a:ea typeface="Arial"/>
                <a:cs typeface="Arial"/>
                <a:sym typeface="Arial"/>
              </a:defRPr>
            </a:lvl8pPr>
            <a:lvl9pPr marL="0" marR="0" lvl="8" indent="0" algn="r" rtl="0">
              <a:spcBef>
                <a:spcPts val="0"/>
              </a:spcBef>
              <a:buNone/>
              <a:defRPr sz="9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zh-C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name="默认主题">
    <p:bg>
      <p:bgPr>
        <a:solidFill>
          <a:srgbClr val="FFFFFF">
            <a:alpha val="100000"/>
          </a:srgbClr>
        </a:solidFill>
        <a:effectLst/>
      </p:bgPr>
    </p:bg>
    <p:spTree>
      <p:nvGrpSpPr>
        <p:cNvPr id="1" name="Shape 5"/>
        <p:cNvGrpSpPr/>
        <p:nvPr/>
      </p:nvGrpSpPr>
      <p:grpSpPr>
        <a:xfrm>
          <a:off x="0" y="0"/>
          <a:ext cx="0" cy="0"/>
          <a:chOff x="0" y="0"/>
          <a:chExt cx="0" cy="0"/>
        </a:xfrm>
      </p:grpSpPr>
    </p:spTree>
  </p:cSld>
  <p:clrMap bg1="lt1" tx1="dk1" bg2="dk2" tx2="lt2" accent1="accent1" accent2="accent2" accent3="accent3" accent4="accent4" accent5="accent5" accent6="accent6" hlink="hlink" folHlink="folHlink"/>
  <p:sldLayoutIdLst>
    <p:sldLayoutId id="2157483699" r:id="rId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0.xml"/><Relationship Id="rId1" Type="http://schemas.openxmlformats.org/officeDocument/2006/relationships/slideLayout" Target="../slideLayouts/slideLayout12.xml"/><Relationship Id="rId4" Type="http://schemas.openxmlformats.org/officeDocument/2006/relationships/image" Target="../media/image27.png"/></Relationships>
</file>

<file path=ppt/slides/_rels/slide11.xml.rels><?xml version="1.0" encoding="UTF-8" standalone="yes"?>
<Relationships xmlns="http://schemas.openxmlformats.org/package/2006/relationships"><Relationship Id="rId3" Type="http://schemas.openxmlformats.org/officeDocument/2006/relationships/image" Target="../media/image28.png"/><Relationship Id="rId7" Type="http://schemas.openxmlformats.org/officeDocument/2006/relationships/image" Target="../media/image29.png"/><Relationship Id="rId2" Type="http://schemas.openxmlformats.org/officeDocument/2006/relationships/notesSlide" Target="../notesSlides/notesSlide11.xml"/><Relationship Id="rId1" Type="http://schemas.openxmlformats.org/officeDocument/2006/relationships/slideLayout" Target="../slideLayouts/slideLayout12.xml"/><Relationship Id="rId6" Type="http://schemas.openxmlformats.org/officeDocument/2006/relationships/image" Target="../media/image22.svg"/><Relationship Id="rId5" Type="http://schemas.openxmlformats.org/officeDocument/2006/relationships/image" Target="../media/image12.png"/><Relationship Id="rId4" Type="http://schemas.openxmlformats.org/officeDocument/2006/relationships/image" Target="../media/image40.svg"/></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2.xml"/><Relationship Id="rId1" Type="http://schemas.openxmlformats.org/officeDocument/2006/relationships/slideLayout" Target="../slideLayouts/slideLayout12.xml"/><Relationship Id="rId6" Type="http://schemas.openxmlformats.org/officeDocument/2006/relationships/image" Target="../media/image30.png"/><Relationship Id="rId5" Type="http://schemas.openxmlformats.org/officeDocument/2006/relationships/image" Target="../media/image22.svg"/></Relationships>
</file>

<file path=ppt/slides/_rels/slide13.xml.rels><?xml version="1.0" encoding="UTF-8" standalone="yes"?>
<Relationships xmlns="http://schemas.openxmlformats.org/package/2006/relationships"><Relationship Id="rId8" Type="http://schemas.openxmlformats.org/officeDocument/2006/relationships/image" Target="../media/image44.svg"/><Relationship Id="rId3" Type="http://schemas.openxmlformats.org/officeDocument/2006/relationships/image" Target="../media/image12.png"/><Relationship Id="rId7" Type="http://schemas.openxmlformats.org/officeDocument/2006/relationships/image" Target="../media/image32.png"/><Relationship Id="rId2" Type="http://schemas.openxmlformats.org/officeDocument/2006/relationships/notesSlide" Target="../notesSlides/notesSlide13.xml"/><Relationship Id="rId1" Type="http://schemas.openxmlformats.org/officeDocument/2006/relationships/slideLayout" Target="../slideLayouts/slideLayout12.xml"/><Relationship Id="rId6" Type="http://schemas.openxmlformats.org/officeDocument/2006/relationships/image" Target="../media/image42.svg"/><Relationship Id="rId5" Type="http://schemas.openxmlformats.org/officeDocument/2006/relationships/image" Target="../media/image31.png"/><Relationship Id="rId4" Type="http://schemas.openxmlformats.org/officeDocument/2006/relationships/image" Target="../media/image22.svg"/></Relationships>
</file>

<file path=ppt/slides/_rels/slide14.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4.xml"/><Relationship Id="rId1" Type="http://schemas.openxmlformats.org/officeDocument/2006/relationships/slideLayout" Target="../slideLayouts/slideLayout12.xml"/><Relationship Id="rId6" Type="http://schemas.openxmlformats.org/officeDocument/2006/relationships/image" Target="../media/image46.svg"/><Relationship Id="rId5" Type="http://schemas.openxmlformats.org/officeDocument/2006/relationships/image" Target="../media/image34.png"/><Relationship Id="rId4" Type="http://schemas.openxmlformats.org/officeDocument/2006/relationships/image" Target="../media/image38.svg"/></Relationships>
</file>

<file path=ppt/slides/_rels/slide1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5.xml"/><Relationship Id="rId1" Type="http://schemas.openxmlformats.org/officeDocument/2006/relationships/slideLayout" Target="../slideLayouts/slideLayout12.xml"/><Relationship Id="rId5" Type="http://schemas.openxmlformats.org/officeDocument/2006/relationships/image" Target="../media/image35.png"/><Relationship Id="rId4" Type="http://schemas.openxmlformats.org/officeDocument/2006/relationships/image" Target="../media/image30.svg"/></Relationships>
</file>

<file path=ppt/slides/_rels/slide16.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6.xml"/><Relationship Id="rId1" Type="http://schemas.openxmlformats.org/officeDocument/2006/relationships/slideLayout" Target="../slideLayouts/slideLayout12.xml"/><Relationship Id="rId5" Type="http://schemas.openxmlformats.org/officeDocument/2006/relationships/image" Target="../media/image37.png"/><Relationship Id="rId4" Type="http://schemas.openxmlformats.org/officeDocument/2006/relationships/image" Target="../media/image54.svg"/></Relationships>
</file>

<file path=ppt/slides/_rels/slide17.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7.xml"/><Relationship Id="rId1" Type="http://schemas.openxmlformats.org/officeDocument/2006/relationships/slideLayout" Target="../slideLayouts/slideLayout12.xml"/><Relationship Id="rId6" Type="http://schemas.openxmlformats.org/officeDocument/2006/relationships/image" Target="../media/image39.png"/><Relationship Id="rId5" Type="http://schemas.openxmlformats.org/officeDocument/2006/relationships/image" Target="../media/image56.svg"/></Relationships>
</file>

<file path=ppt/slides/_rels/slide18.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8.xml"/><Relationship Id="rId1" Type="http://schemas.openxmlformats.org/officeDocument/2006/relationships/slideLayout" Target="../slideLayouts/slideLayout12.xml"/><Relationship Id="rId4" Type="http://schemas.openxmlformats.org/officeDocument/2006/relationships/image" Target="../media/image58.svg"/></Relationships>
</file>

<file path=ppt/slides/_rels/slide19.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9.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8" Type="http://schemas.openxmlformats.org/officeDocument/2006/relationships/image" Target="../media/image8.svg"/><Relationship Id="rId13"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4.png"/><Relationship Id="rId12" Type="http://schemas.openxmlformats.org/officeDocument/2006/relationships/image" Target="../media/image12.svg"/><Relationship Id="rId2" Type="http://schemas.openxmlformats.org/officeDocument/2006/relationships/notesSlide" Target="../notesSlides/notesSlide2.xml"/><Relationship Id="rId1" Type="http://schemas.openxmlformats.org/officeDocument/2006/relationships/slideLayout" Target="../slideLayouts/slideLayout12.xml"/><Relationship Id="rId6" Type="http://schemas.openxmlformats.org/officeDocument/2006/relationships/image" Target="../media/image6.svg"/><Relationship Id="rId11" Type="http://schemas.openxmlformats.org/officeDocument/2006/relationships/image" Target="../media/image6.png"/><Relationship Id="rId5" Type="http://schemas.openxmlformats.org/officeDocument/2006/relationships/image" Target="../media/image3.png"/><Relationship Id="rId10" Type="http://schemas.openxmlformats.org/officeDocument/2006/relationships/image" Target="../media/image10.svg"/><Relationship Id="rId4" Type="http://schemas.openxmlformats.org/officeDocument/2006/relationships/image" Target="../media/image4.svg"/><Relationship Id="rId9" Type="http://schemas.openxmlformats.org/officeDocument/2006/relationships/image" Target="../media/image5.png"/><Relationship Id="rId14" Type="http://schemas.openxmlformats.org/officeDocument/2006/relationships/image" Target="../media/image14.svg"/></Relationships>
</file>

<file path=ppt/slides/_rels/slide20.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20.xm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21.xm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22.xml"/><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23.xml"/><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4.xml"/><Relationship Id="rId1" Type="http://schemas.openxmlformats.org/officeDocument/2006/relationships/slideLayout" Target="../slideLayouts/slideLayout12.xml"/><Relationship Id="rId4" Type="http://schemas.openxmlformats.org/officeDocument/2006/relationships/image" Target="../media/image38.svg"/></Relationships>
</file>

<file path=ppt/slides/_rels/slide3.xml.rels><?xml version="1.0" encoding="UTF-8" standalone="yes"?>
<Relationships xmlns="http://schemas.openxmlformats.org/package/2006/relationships"><Relationship Id="rId8" Type="http://schemas.openxmlformats.org/officeDocument/2006/relationships/image" Target="../media/image20.svg"/><Relationship Id="rId13"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0.png"/><Relationship Id="rId12" Type="http://schemas.openxmlformats.org/officeDocument/2006/relationships/image" Target="../media/image22.svg"/><Relationship Id="rId2" Type="http://schemas.openxmlformats.org/officeDocument/2006/relationships/notesSlide" Target="../notesSlides/notesSlide3.xml"/><Relationship Id="rId1" Type="http://schemas.openxmlformats.org/officeDocument/2006/relationships/slideLayout" Target="../slideLayouts/slideLayout12.xml"/><Relationship Id="rId6" Type="http://schemas.openxmlformats.org/officeDocument/2006/relationships/image" Target="../media/image18.svg"/><Relationship Id="rId11" Type="http://schemas.openxmlformats.org/officeDocument/2006/relationships/image" Target="../media/image12.png"/><Relationship Id="rId5" Type="http://schemas.openxmlformats.org/officeDocument/2006/relationships/image" Target="../media/image9.png"/><Relationship Id="rId10" Type="http://schemas.openxmlformats.org/officeDocument/2006/relationships/image" Target="../media/image2.svg"/><Relationship Id="rId4" Type="http://schemas.openxmlformats.org/officeDocument/2006/relationships/image" Target="../media/image16.svg"/><Relationship Id="rId9" Type="http://schemas.openxmlformats.org/officeDocument/2006/relationships/image" Target="../media/image11.png"/><Relationship Id="rId14" Type="http://schemas.openxmlformats.org/officeDocument/2006/relationships/image" Target="../media/image24.svg"/></Relationships>
</file>

<file path=ppt/slides/_rels/slide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4.xml"/><Relationship Id="rId1" Type="http://schemas.openxmlformats.org/officeDocument/2006/relationships/slideLayout" Target="../slideLayouts/slideLayout12.xml"/><Relationship Id="rId5" Type="http://schemas.openxmlformats.org/officeDocument/2006/relationships/image" Target="../media/image15.png"/><Relationship Id="rId4" Type="http://schemas.openxmlformats.org/officeDocument/2006/relationships/image" Target="../media/image26.svg"/></Relationships>
</file>

<file path=ppt/slides/_rels/slide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5.xml"/><Relationship Id="rId1" Type="http://schemas.openxmlformats.org/officeDocument/2006/relationships/slideLayout" Target="../slideLayouts/slideLayout12.xml"/><Relationship Id="rId6" Type="http://schemas.openxmlformats.org/officeDocument/2006/relationships/image" Target="../media/image17.jpeg"/><Relationship Id="rId5" Type="http://schemas.openxmlformats.org/officeDocument/2006/relationships/image" Target="../media/image28.svg"/></Relationships>
</file>

<file path=ppt/slides/_rels/slide6.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18.png"/><Relationship Id="rId7" Type="http://schemas.openxmlformats.org/officeDocument/2006/relationships/image" Target="../media/image30.svg"/><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7.xml"/><Relationship Id="rId1" Type="http://schemas.openxmlformats.org/officeDocument/2006/relationships/slideLayout" Target="../slideLayouts/slideLayout12.xml"/><Relationship Id="rId5" Type="http://schemas.openxmlformats.org/officeDocument/2006/relationships/image" Target="../media/image21.png"/><Relationship Id="rId4" Type="http://schemas.openxmlformats.org/officeDocument/2006/relationships/image" Target="../media/image32.svg"/></Relationships>
</file>

<file path=ppt/slides/_rels/slide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8.xml"/><Relationship Id="rId1" Type="http://schemas.openxmlformats.org/officeDocument/2006/relationships/slideLayout" Target="../slideLayouts/slideLayout12.xml"/><Relationship Id="rId6" Type="http://schemas.openxmlformats.org/officeDocument/2006/relationships/image" Target="../media/image23.png"/><Relationship Id="rId5" Type="http://schemas.openxmlformats.org/officeDocument/2006/relationships/image" Target="../media/image34.svg"/></Relationships>
</file>

<file path=ppt/slides/_rels/slide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9.xml"/><Relationship Id="rId1" Type="http://schemas.openxmlformats.org/officeDocument/2006/relationships/slideLayout" Target="../slideLayouts/slideLayout12.xml"/><Relationship Id="rId5" Type="http://schemas.openxmlformats.org/officeDocument/2006/relationships/image" Target="../media/image25.png"/><Relationship Id="rId4" Type="http://schemas.openxmlformats.org/officeDocument/2006/relationships/image" Target="../media/image36.sv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AutoShape 2"/>
          <p:cNvSpPr/>
          <p:nvPr/>
        </p:nvSpPr>
        <p:spPr>
          <a:xfrm>
            <a:off x="0" y="0"/>
            <a:ext cx="12192000" cy="152400"/>
          </a:xfrm>
          <a:prstGeom prst="roundRect">
            <a:avLst>
              <a:gd name="adj" fmla="val 0"/>
            </a:avLst>
          </a:prstGeom>
          <a:solidFill>
            <a:srgbClr val="003366">
              <a:alpha val="100000"/>
            </a:srgbClr>
          </a:solidFill>
          <a:ln w="25400" cap="flat" cmpd="sng">
            <a:noFill/>
            <a:prstDash val="solid"/>
            <a:round/>
          </a:ln>
        </p:spPr>
        <p:txBody>
          <a:bodyPr vert="horz" wrap="square" lIns="63500" tIns="63500" rIns="63500" bIns="63500" rtlCol="0" anchor="ctr"/>
          <a:lstStyle/>
          <a:p>
            <a:pPr algn="ctr">
              <a:defRPr/>
            </a:pPr>
            <a:endParaRPr/>
          </a:p>
        </p:txBody>
      </p:sp>
      <p:sp>
        <p:nvSpPr>
          <p:cNvPr id="4" name="AutoShape 4"/>
          <p:cNvSpPr/>
          <p:nvPr/>
        </p:nvSpPr>
        <p:spPr>
          <a:xfrm>
            <a:off x="1121508" y="3232150"/>
            <a:ext cx="10160000" cy="762000"/>
          </a:xfrm>
          <a:prstGeom prst="rect">
            <a:avLst/>
          </a:prstGeom>
          <a:noFill/>
          <a:ln w="12700" cap="flat" cmpd="sng">
            <a:noFill/>
            <a:prstDash val="solid"/>
            <a:round/>
          </a:ln>
        </p:spPr>
        <p:txBody>
          <a:bodyPr vert="horz" wrap="square" lIns="0" tIns="0" rIns="0" bIns="0" rtlCol="0" anchor="ctr" anchorCtr="0"/>
          <a:lstStyle/>
          <a:p>
            <a:pPr indent="0" algn="ctr">
              <a:lnSpc>
                <a:spcPct val="150000"/>
              </a:lnSpc>
              <a:defRPr/>
            </a:pPr>
            <a:r>
              <a:rPr lang="en-US" sz="3200" b="1" i="0" u="none" strike="noStrike" dirty="0" err="1" smtClean="0">
                <a:solidFill>
                  <a:srgbClr val="003366"/>
                </a:solidFill>
                <a:latin typeface="Noto Sans SC"/>
                <a:ea typeface="Noto Sans SC"/>
                <a:cs typeface="Noto Sans SC"/>
                <a:sym typeface="Noto Sans SC"/>
              </a:rPr>
              <a:t>实验室安全智慧化管控系统</a:t>
            </a:r>
            <a:r>
              <a:rPr lang="zh-CN" altLang="en-US" sz="3200" b="1" i="0" u="none" strike="noStrike" dirty="0" smtClean="0">
                <a:solidFill>
                  <a:srgbClr val="003366"/>
                </a:solidFill>
                <a:latin typeface="Noto Sans SC"/>
                <a:ea typeface="Noto Sans SC"/>
                <a:cs typeface="Noto Sans SC"/>
                <a:sym typeface="Noto Sans SC"/>
              </a:rPr>
              <a:t>（危废报备处置）</a:t>
            </a:r>
            <a:endParaRPr lang="en-US" altLang="zh-CN" sz="3200" b="1" i="0" u="none" strike="noStrike" dirty="0" smtClean="0">
              <a:solidFill>
                <a:srgbClr val="003366"/>
              </a:solidFill>
              <a:latin typeface="Noto Sans SC"/>
              <a:ea typeface="Noto Sans SC"/>
              <a:cs typeface="Noto Sans SC"/>
              <a:sym typeface="Noto Sans SC"/>
            </a:endParaRPr>
          </a:p>
          <a:p>
            <a:pPr indent="0" algn="ctr">
              <a:lnSpc>
                <a:spcPct val="150000"/>
              </a:lnSpc>
              <a:defRPr/>
            </a:pPr>
            <a:r>
              <a:rPr lang="en-US" altLang="zh-CN" sz="3200" b="1" dirty="0" smtClean="0">
                <a:solidFill>
                  <a:srgbClr val="003366"/>
                </a:solidFill>
                <a:latin typeface="Noto Sans SC"/>
                <a:ea typeface="Noto Sans SC"/>
                <a:cs typeface="Noto Sans SC"/>
                <a:sym typeface="Noto Sans SC"/>
              </a:rPr>
              <a:t> </a:t>
            </a:r>
            <a:r>
              <a:rPr lang="en-US" altLang="zh-CN" sz="3200" b="1" dirty="0" err="1">
                <a:solidFill>
                  <a:srgbClr val="003366"/>
                </a:solidFill>
                <a:latin typeface="Noto Sans SC"/>
                <a:ea typeface="Noto Sans SC"/>
                <a:cs typeface="Noto Sans SC"/>
                <a:sym typeface="Noto Sans SC"/>
              </a:rPr>
              <a:t>报备人员</a:t>
            </a:r>
            <a:r>
              <a:rPr lang="en-US" altLang="zh-CN" sz="3200" b="1" dirty="0">
                <a:solidFill>
                  <a:srgbClr val="003366"/>
                </a:solidFill>
                <a:latin typeface="Noto Sans SC"/>
                <a:ea typeface="Noto Sans SC"/>
                <a:cs typeface="Noto Sans SC"/>
                <a:sym typeface="Noto Sans SC"/>
              </a:rPr>
              <a:t> </a:t>
            </a:r>
            <a:r>
              <a:rPr lang="zh-CN" altLang="en-US" sz="3200" b="1" dirty="0" smtClean="0">
                <a:solidFill>
                  <a:srgbClr val="003366"/>
                </a:solidFill>
                <a:latin typeface="Noto Sans SC"/>
                <a:ea typeface="Noto Sans SC"/>
                <a:cs typeface="Noto Sans SC"/>
                <a:sym typeface="Noto Sans SC"/>
              </a:rPr>
              <a:t>使用</a:t>
            </a:r>
            <a:r>
              <a:rPr lang="en-US" sz="3200" b="1" i="0" u="none" strike="noStrike" dirty="0" err="1" smtClean="0">
                <a:solidFill>
                  <a:srgbClr val="003366"/>
                </a:solidFill>
                <a:latin typeface="Noto Sans SC"/>
                <a:ea typeface="Noto Sans SC"/>
                <a:cs typeface="Noto Sans SC"/>
                <a:sym typeface="Noto Sans SC"/>
              </a:rPr>
              <a:t>指南</a:t>
            </a:r>
            <a:endParaRPr lang="en-US" sz="1100" dirty="0"/>
          </a:p>
        </p:txBody>
      </p:sp>
      <p:cxnSp>
        <p:nvCxnSpPr>
          <p:cNvPr id="5" name="Connector 5"/>
          <p:cNvCxnSpPr/>
          <p:nvPr/>
        </p:nvCxnSpPr>
        <p:spPr>
          <a:xfrm rot="-34376">
            <a:off x="5566540" y="4622800"/>
            <a:ext cx="1270000" cy="12700"/>
          </a:xfrm>
          <a:prstGeom prst="straightConnector1">
            <a:avLst/>
          </a:prstGeom>
          <a:solidFill>
            <a:srgbClr val="DEE0E3">
              <a:alpha val="100000"/>
            </a:srgbClr>
          </a:solidFill>
          <a:ln w="25400" cap="flat" cmpd="sng">
            <a:solidFill>
              <a:srgbClr val="666666">
                <a:alpha val="100000"/>
              </a:srgbClr>
            </a:solidFill>
            <a:prstDash val="solid"/>
            <a:round/>
            <a:headEnd type="none" w="lg" len="lg"/>
            <a:tailEnd type="none" w="lg" len="lg"/>
          </a:ln>
        </p:spPr>
      </p:cxnSp>
      <p:sp>
        <p:nvSpPr>
          <p:cNvPr id="6" name="AutoShape 6"/>
          <p:cNvSpPr/>
          <p:nvPr/>
        </p:nvSpPr>
        <p:spPr>
          <a:xfrm>
            <a:off x="1121508" y="4883150"/>
            <a:ext cx="10160000" cy="508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2000" b="0" i="0" u="none" strike="noStrike" dirty="0" err="1">
                <a:solidFill>
                  <a:srgbClr val="666666"/>
                </a:solidFill>
                <a:latin typeface="Noto Sans SC"/>
                <a:ea typeface="Noto Sans SC"/>
                <a:cs typeface="Noto Sans SC"/>
                <a:sym typeface="Noto Sans SC"/>
              </a:rPr>
              <a:t>详细操作指南</a:t>
            </a:r>
            <a:endParaRPr lang="en-US" sz="1100" dirty="0"/>
          </a:p>
        </p:txBody>
      </p:sp>
      <p:sp>
        <p:nvSpPr>
          <p:cNvPr id="7" name="AutoShape 7"/>
          <p:cNvSpPr/>
          <p:nvPr/>
        </p:nvSpPr>
        <p:spPr>
          <a:xfrm>
            <a:off x="0" y="6705600"/>
            <a:ext cx="12192000" cy="152400"/>
          </a:xfrm>
          <a:prstGeom prst="roundRect">
            <a:avLst>
              <a:gd name="adj" fmla="val 0"/>
            </a:avLst>
          </a:prstGeom>
          <a:solidFill>
            <a:srgbClr val="003366">
              <a:alpha val="100000"/>
            </a:srgbClr>
          </a:solidFill>
          <a:ln w="25400" cap="flat" cmpd="sng">
            <a:noFill/>
            <a:prstDash val="solid"/>
            <a:round/>
          </a:ln>
        </p:spPr>
        <p:txBody>
          <a:bodyPr vert="horz" wrap="square" lIns="63500" tIns="63500" rIns="63500" bIns="63500" rtlCol="0" anchor="ctr"/>
          <a:lstStyle/>
          <a:p>
            <a:pPr algn="ctr">
              <a:defRPr/>
            </a:pPr>
            <a:endParaRPr/>
          </a:p>
        </p:txBody>
      </p:sp>
      <p:pic>
        <p:nvPicPr>
          <p:cNvPr id="10" name="图片 9"/>
          <p:cNvPicPr>
            <a:picLocks noChangeAspect="1"/>
          </p:cNvPicPr>
          <p:nvPr/>
        </p:nvPicPr>
        <p:blipFill rotWithShape="1">
          <a:blip r:embed="rId3"/>
          <a:srcRect l="14017" r="54444"/>
          <a:stretch/>
        </p:blipFill>
        <p:spPr>
          <a:xfrm>
            <a:off x="5566508" y="882650"/>
            <a:ext cx="1081454" cy="1485900"/>
          </a:xfrm>
          <a:prstGeom prst="rect">
            <a:avLst/>
          </a:prstGeom>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762000" y="1016000"/>
            <a:ext cx="1066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600" b="1" i="0" u="none" strike="noStrike" dirty="0">
                <a:solidFill>
                  <a:srgbClr val="003366"/>
                </a:solidFill>
                <a:latin typeface="Noto Sans SC"/>
                <a:ea typeface="Noto Sans SC"/>
                <a:cs typeface="Noto Sans SC"/>
                <a:sym typeface="Noto Sans SC"/>
              </a:rPr>
              <a:t>3. </a:t>
            </a:r>
            <a:r>
              <a:rPr lang="en-US" sz="3600" b="1" i="0" u="none" strike="noStrike" dirty="0" err="1" smtClean="0">
                <a:solidFill>
                  <a:srgbClr val="003366"/>
                </a:solidFill>
                <a:latin typeface="Noto Sans SC"/>
                <a:ea typeface="Noto Sans SC"/>
                <a:cs typeface="Noto Sans SC"/>
                <a:sym typeface="Noto Sans SC"/>
              </a:rPr>
              <a:t>权限申请</a:t>
            </a:r>
            <a:endParaRPr lang="en-US" sz="1100" dirty="0"/>
          </a:p>
        </p:txBody>
      </p:sp>
      <p:sp>
        <p:nvSpPr>
          <p:cNvPr id="8" name="AutoShape 8"/>
          <p:cNvSpPr/>
          <p:nvPr/>
        </p:nvSpPr>
        <p:spPr>
          <a:xfrm>
            <a:off x="463216" y="2224505"/>
            <a:ext cx="5143500" cy="3556000"/>
          </a:xfrm>
          <a:prstGeom prst="roundRect">
            <a:avLst>
              <a:gd name="adj" fmla="val 3571"/>
            </a:avLst>
          </a:prstGeom>
          <a:solidFill>
            <a:srgbClr val="003366">
              <a:alpha val="5000"/>
            </a:srgbClr>
          </a:solidFill>
          <a:ln w="12700" cap="flat" cmpd="sng">
            <a:solidFill>
              <a:srgbClr val="003366">
                <a:alpha val="10000"/>
              </a:srgbClr>
            </a:solidFill>
            <a:prstDash val="solid"/>
            <a:round/>
          </a:ln>
        </p:spPr>
        <p:txBody>
          <a:bodyPr vert="horz" wrap="square" lIns="63500" tIns="63500" rIns="63500" bIns="63500" rtlCol="0" anchor="ctr"/>
          <a:lstStyle/>
          <a:p>
            <a:pPr algn="ctr">
              <a:defRPr/>
            </a:pPr>
            <a:endParaRPr/>
          </a:p>
        </p:txBody>
      </p:sp>
      <p:sp>
        <p:nvSpPr>
          <p:cNvPr id="10" name="AutoShape 10"/>
          <p:cNvSpPr/>
          <p:nvPr/>
        </p:nvSpPr>
        <p:spPr>
          <a:xfrm>
            <a:off x="780716" y="2503905"/>
            <a:ext cx="4572000" cy="4826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400" b="1" i="0" u="none" strike="noStrike" dirty="0" err="1" smtClean="0">
                <a:solidFill>
                  <a:srgbClr val="003366"/>
                </a:solidFill>
                <a:latin typeface="Noto Sans SC"/>
                <a:ea typeface="Noto Sans SC"/>
                <a:cs typeface="Noto Sans SC"/>
                <a:sym typeface="Noto Sans SC"/>
              </a:rPr>
              <a:t>步骤</a:t>
            </a:r>
            <a:r>
              <a:rPr lang="zh-CN" altLang="en-US" sz="2400" b="1" i="0" u="none" strike="noStrike" dirty="0" smtClean="0">
                <a:solidFill>
                  <a:srgbClr val="003366"/>
                </a:solidFill>
                <a:latin typeface="Noto Sans SC"/>
                <a:ea typeface="Noto Sans SC"/>
                <a:cs typeface="Noto Sans SC"/>
                <a:sym typeface="Noto Sans SC"/>
              </a:rPr>
              <a:t>四</a:t>
            </a:r>
            <a:r>
              <a:rPr lang="en-US" sz="2400" b="1" i="0" u="none" strike="noStrike" dirty="0" smtClean="0">
                <a:solidFill>
                  <a:srgbClr val="003366"/>
                </a:solidFill>
                <a:latin typeface="Noto Sans SC"/>
                <a:ea typeface="Noto Sans SC"/>
                <a:cs typeface="Noto Sans SC"/>
                <a:sym typeface="Noto Sans SC"/>
              </a:rPr>
              <a:t>：</a:t>
            </a:r>
            <a:r>
              <a:rPr lang="zh-CN" altLang="en-US" sz="2400" b="1" i="0" u="none" strike="noStrike" dirty="0" smtClean="0">
                <a:solidFill>
                  <a:srgbClr val="003366"/>
                </a:solidFill>
                <a:latin typeface="Noto Sans SC"/>
                <a:ea typeface="Noto Sans SC"/>
                <a:cs typeface="Noto Sans SC"/>
                <a:sym typeface="Noto Sans SC"/>
              </a:rPr>
              <a:t>选择实验室，提交申请</a:t>
            </a:r>
            <a:endParaRPr lang="en-US" sz="1100" dirty="0"/>
          </a:p>
        </p:txBody>
      </p:sp>
      <p:cxnSp>
        <p:nvCxnSpPr>
          <p:cNvPr id="11" name="Connector 11"/>
          <p:cNvCxnSpPr/>
          <p:nvPr/>
        </p:nvCxnSpPr>
        <p:spPr>
          <a:xfrm rot="-9683">
            <a:off x="780725" y="3043655"/>
            <a:ext cx="4508500" cy="12700"/>
          </a:xfrm>
          <a:prstGeom prst="line">
            <a:avLst/>
          </a:prstGeom>
          <a:solidFill>
            <a:srgbClr val="DEE0E3">
              <a:alpha val="100000"/>
            </a:srgbClr>
          </a:solidFill>
          <a:ln w="12700" cap="flat" cmpd="sng">
            <a:solidFill>
              <a:srgbClr val="003366">
                <a:alpha val="20000"/>
              </a:srgbClr>
            </a:solidFill>
            <a:prstDash val="solid"/>
            <a:round/>
            <a:headEnd type="none" w="med" len="med"/>
            <a:tailEnd type="none" w="med" len="med"/>
          </a:ln>
        </p:spPr>
      </p:cxnSp>
      <p:sp>
        <p:nvSpPr>
          <p:cNvPr id="12" name="AutoShape 12"/>
          <p:cNvSpPr/>
          <p:nvPr/>
        </p:nvSpPr>
        <p:spPr>
          <a:xfrm>
            <a:off x="780716" y="3240505"/>
            <a:ext cx="4508500" cy="2286000"/>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zh-CN" altLang="en-US" sz="2000" dirty="0">
                <a:solidFill>
                  <a:srgbClr val="666666"/>
                </a:solidFill>
                <a:latin typeface="Noto Sans SC"/>
                <a:ea typeface="Noto Sans SC"/>
                <a:cs typeface="Noto Sans SC"/>
                <a:sym typeface="Noto Sans SC"/>
              </a:rPr>
              <a:t>输入实验室名称、房号可搜索实验室，选择实验室后点击立即申请即可完成权限申请，等待实验室负责人审批即可</a:t>
            </a:r>
            <a:r>
              <a:rPr lang="zh-CN" altLang="en-US" sz="2000" dirty="0" smtClean="0">
                <a:solidFill>
                  <a:srgbClr val="666666"/>
                </a:solidFill>
                <a:latin typeface="Noto Sans SC"/>
                <a:ea typeface="Noto Sans SC"/>
                <a:cs typeface="Noto Sans SC"/>
                <a:sym typeface="Noto Sans SC"/>
              </a:rPr>
              <a:t>。</a:t>
            </a:r>
            <a:r>
              <a:rPr lang="en-US" altLang="zh-CN" sz="2000" dirty="0" smtClean="0">
                <a:solidFill>
                  <a:srgbClr val="666666"/>
                </a:solidFill>
                <a:latin typeface="Noto Sans SC"/>
                <a:ea typeface="Noto Sans SC"/>
                <a:cs typeface="Noto Sans SC"/>
                <a:sym typeface="Noto Sans SC"/>
              </a:rPr>
              <a:t/>
            </a:r>
            <a:br>
              <a:rPr lang="en-US" altLang="zh-CN" sz="2000" dirty="0" smtClean="0">
                <a:solidFill>
                  <a:srgbClr val="666666"/>
                </a:solidFill>
                <a:latin typeface="Noto Sans SC"/>
                <a:ea typeface="Noto Sans SC"/>
                <a:cs typeface="Noto Sans SC"/>
                <a:sym typeface="Noto Sans SC"/>
              </a:rPr>
            </a:br>
            <a:r>
              <a:rPr lang="zh-CN" altLang="en-US" sz="2000" dirty="0">
                <a:solidFill>
                  <a:srgbClr val="666666"/>
                </a:solidFill>
                <a:latin typeface="Noto Sans SC"/>
                <a:ea typeface="Noto Sans SC"/>
                <a:cs typeface="Noto Sans SC"/>
                <a:sym typeface="Noto Sans SC"/>
              </a:rPr>
              <a:t>同时也看查看已提交的权限申请记录及状态，如需申请新实验室权限，点击提交新申请执行申请业务。</a:t>
            </a:r>
            <a:endParaRPr lang="en-US" sz="1100" dirty="0"/>
          </a:p>
        </p:txBody>
      </p:sp>
      <p:pic>
        <p:nvPicPr>
          <p:cNvPr id="7170" name="Picture 2" descr="截屏2026-01-23 14.13.41"/>
          <p:cNvPicPr>
            <a:picLocks noChangeAspect="1" noChangeArrowheads="1"/>
          </p:cNvPicPr>
          <p:nvPr/>
        </p:nvPicPr>
        <p:blipFill rotWithShape="1">
          <a:blip r:embed="rId3">
            <a:extLst>
              <a:ext uri="{28A0092B-C50C-407E-A947-70E740481C1C}">
                <a14:useLocalDpi xmlns:a14="http://schemas.microsoft.com/office/drawing/2010/main" val="0"/>
              </a:ext>
            </a:extLst>
          </a:blip>
          <a:srcRect l="10111" t="6098" r="9904" b="6446"/>
          <a:stretch/>
        </p:blipFill>
        <p:spPr bwMode="auto">
          <a:xfrm>
            <a:off x="5802394" y="200527"/>
            <a:ext cx="3117015" cy="6657473"/>
          </a:xfrm>
          <a:prstGeom prst="rect">
            <a:avLst/>
          </a:prstGeom>
          <a:noFill/>
          <a:extLst>
            <a:ext uri="{909E8E84-426E-40DD-AFC4-6F175D3DCCD1}">
              <a14:hiddenFill xmlns:a14="http://schemas.microsoft.com/office/drawing/2010/main">
                <a:solidFill>
                  <a:srgbClr val="FFFFFF"/>
                </a:solidFill>
              </a14:hiddenFill>
            </a:ext>
          </a:extLst>
        </p:spPr>
      </p:pic>
      <p:pic>
        <p:nvPicPr>
          <p:cNvPr id="7172" name="Picture 4" descr="截屏2026-01-23 14.14.39"/>
          <p:cNvPicPr>
            <a:picLocks noChangeAspect="1" noChangeArrowheads="1"/>
          </p:cNvPicPr>
          <p:nvPr/>
        </p:nvPicPr>
        <p:blipFill rotWithShape="1">
          <a:blip r:embed="rId4">
            <a:extLst>
              <a:ext uri="{28A0092B-C50C-407E-A947-70E740481C1C}">
                <a14:useLocalDpi xmlns:a14="http://schemas.microsoft.com/office/drawing/2010/main" val="0"/>
              </a:ext>
            </a:extLst>
          </a:blip>
          <a:srcRect l="9749" t="5969" r="9360" b="6112"/>
          <a:stretch/>
        </p:blipFill>
        <p:spPr bwMode="auto">
          <a:xfrm>
            <a:off x="9115087" y="200527"/>
            <a:ext cx="3135177" cy="6656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6920987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AutoShape 2"/>
          <p:cNvSpPr/>
          <p:nvPr/>
        </p:nvSpPr>
        <p:spPr>
          <a:xfrm>
            <a:off x="762000" y="1016000"/>
            <a:ext cx="1066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600" b="1" i="0" u="none" strike="noStrike" dirty="0">
                <a:solidFill>
                  <a:srgbClr val="003366"/>
                </a:solidFill>
                <a:latin typeface="Noto Sans SC"/>
                <a:ea typeface="Noto Sans SC"/>
                <a:cs typeface="Noto Sans SC"/>
                <a:sym typeface="Noto Sans SC"/>
              </a:rPr>
              <a:t>4. </a:t>
            </a:r>
            <a:r>
              <a:rPr lang="en-US" sz="3600" b="1" i="0" u="none" strike="noStrike" dirty="0" err="1" smtClean="0">
                <a:solidFill>
                  <a:srgbClr val="003366"/>
                </a:solidFill>
                <a:latin typeface="Noto Sans SC"/>
                <a:ea typeface="Noto Sans SC"/>
                <a:cs typeface="Noto Sans SC"/>
                <a:sym typeface="Noto Sans SC"/>
              </a:rPr>
              <a:t>报备</a:t>
            </a:r>
            <a:endParaRPr lang="en-US" sz="1100" dirty="0"/>
          </a:p>
        </p:txBody>
      </p:sp>
      <p:sp>
        <p:nvSpPr>
          <p:cNvPr id="3" name="AutoShape 3"/>
          <p:cNvSpPr/>
          <p:nvPr/>
        </p:nvSpPr>
        <p:spPr>
          <a:xfrm>
            <a:off x="762000" y="1770648"/>
            <a:ext cx="5143500" cy="2459789"/>
          </a:xfrm>
          <a:prstGeom prst="roundRect">
            <a:avLst>
              <a:gd name="adj" fmla="val 3571"/>
            </a:avLst>
          </a:prstGeom>
          <a:solidFill>
            <a:srgbClr val="003366">
              <a:alpha val="5000"/>
            </a:srgbClr>
          </a:solidFill>
          <a:ln cap="flat" cmpd="sng">
            <a:solidFill>
              <a:srgbClr val="00264D">
                <a:alpha val="5000"/>
              </a:srgbClr>
            </a:solidFill>
            <a:prstDash val="solid"/>
            <a:round/>
          </a:ln>
        </p:spPr>
        <p:txBody>
          <a:bodyPr vert="horz" wrap="square" lIns="63500" tIns="63500" rIns="63500" bIns="63500" rtlCol="0" anchor="ctr"/>
          <a:lstStyle/>
          <a:p>
            <a:pPr algn="ctr">
              <a:defRPr/>
            </a:pPr>
            <a:endParaRPr/>
          </a:p>
        </p:txBody>
      </p:sp>
      <p:pic>
        <p:nvPicPr>
          <p:cNvPr id="4" name="Picture 4"/>
          <p:cNvPicPr>
            <a:picLocks noChangeAspect="1"/>
          </p:cNvPicPr>
          <p:nvPr/>
        </p:nvPicPr>
        <p:blipFill>
          <a:blip r:embed="rId3">
            <a:extLst>
              <a:ext uri="{28A0092B-C50C-407E-A947-70E740481C1C}">
                <a14:useLocalDpi xmlns:a14="http://schemas.microsoft.com/office/drawing/2010/main" val="0"/>
              </a:ext>
              <a:ext uri="{96DAC541-7B7A-43D3-8B79-37D633B846F1}">
                <asvg:svgBlip xmlns="" xmlns:asvg="http://schemas.microsoft.com/office/drawing/2016/SVG/main" r:embed="rId4"/>
              </a:ext>
            </a:extLst>
          </a:blip>
          <a:stretch>
            <a:fillRect/>
          </a:stretch>
        </p:blipFill>
        <p:spPr>
          <a:xfrm>
            <a:off x="1066800" y="2028484"/>
            <a:ext cx="406400" cy="406400"/>
          </a:xfrm>
          <a:prstGeom prst="rect">
            <a:avLst/>
          </a:prstGeom>
        </p:spPr>
      </p:pic>
      <p:sp>
        <p:nvSpPr>
          <p:cNvPr id="5" name="AutoShape 5"/>
          <p:cNvSpPr/>
          <p:nvPr/>
        </p:nvSpPr>
        <p:spPr>
          <a:xfrm>
            <a:off x="1574800" y="2003084"/>
            <a:ext cx="4064000" cy="4572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200" b="1" i="0" u="none" strike="noStrike" dirty="0" err="1">
                <a:solidFill>
                  <a:srgbClr val="003366"/>
                </a:solidFill>
                <a:latin typeface="Noto Sans SC"/>
                <a:ea typeface="Noto Sans SC"/>
                <a:cs typeface="Noto Sans SC"/>
                <a:sym typeface="Noto Sans SC"/>
              </a:rPr>
              <a:t>步骤一：进入报备页面</a:t>
            </a:r>
            <a:endParaRPr lang="en-US" sz="1100" dirty="0"/>
          </a:p>
        </p:txBody>
      </p:sp>
      <p:cxnSp>
        <p:nvCxnSpPr>
          <p:cNvPr id="6" name="Connector 6"/>
          <p:cNvCxnSpPr/>
          <p:nvPr/>
        </p:nvCxnSpPr>
        <p:spPr>
          <a:xfrm rot="-9629">
            <a:off x="1066809" y="2726156"/>
            <a:ext cx="4533900" cy="12700"/>
          </a:xfrm>
          <a:prstGeom prst="straightConnector1">
            <a:avLst/>
          </a:prstGeom>
          <a:solidFill>
            <a:srgbClr val="DEE0E3">
              <a:alpha val="100000"/>
            </a:srgbClr>
          </a:solidFill>
          <a:ln w="12700" cap="flat" cmpd="sng">
            <a:solidFill>
              <a:srgbClr val="003366">
                <a:alpha val="20000"/>
              </a:srgbClr>
            </a:solidFill>
            <a:prstDash val="solid"/>
            <a:round/>
            <a:headEnd type="none" w="med" len="med"/>
            <a:tailEnd type="none" w="med" len="med"/>
          </a:ln>
        </p:spPr>
      </p:cxnSp>
      <p:sp>
        <p:nvSpPr>
          <p:cNvPr id="7" name="AutoShape 7"/>
          <p:cNvSpPr/>
          <p:nvPr/>
        </p:nvSpPr>
        <p:spPr>
          <a:xfrm>
            <a:off x="1066800" y="2834774"/>
            <a:ext cx="4533900" cy="1311442"/>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0" i="0" u="none" strike="noStrike" dirty="0" err="1">
                <a:solidFill>
                  <a:srgbClr val="666666"/>
                </a:solidFill>
                <a:latin typeface="Noto Sans SC"/>
                <a:ea typeface="Noto Sans SC"/>
                <a:cs typeface="Noto Sans SC"/>
                <a:sym typeface="Noto Sans SC"/>
              </a:rPr>
              <a:t>权限申请审批通过后，在收到学校回收报备通知后开展报备工作，点击菜单项中的「立即报备」进入报备页面</a:t>
            </a:r>
            <a:r>
              <a:rPr lang="en-US" sz="2000" b="0" i="0" u="none" strike="noStrike" dirty="0">
                <a:solidFill>
                  <a:srgbClr val="666666"/>
                </a:solidFill>
                <a:latin typeface="Noto Sans SC"/>
                <a:ea typeface="Noto Sans SC"/>
                <a:cs typeface="Noto Sans SC"/>
                <a:sym typeface="Noto Sans SC"/>
              </a:rPr>
              <a:t>。</a:t>
            </a:r>
            <a:endParaRPr lang="en-US" sz="1100" dirty="0"/>
          </a:p>
        </p:txBody>
      </p:sp>
      <p:sp>
        <p:nvSpPr>
          <p:cNvPr id="8" name="AutoShape 8"/>
          <p:cNvSpPr/>
          <p:nvPr/>
        </p:nvSpPr>
        <p:spPr>
          <a:xfrm>
            <a:off x="762000" y="4293937"/>
            <a:ext cx="5143500" cy="2458800"/>
          </a:xfrm>
          <a:prstGeom prst="roundRect">
            <a:avLst>
              <a:gd name="adj" fmla="val 3571"/>
            </a:avLst>
          </a:prstGeom>
          <a:solidFill>
            <a:srgbClr val="003366">
              <a:alpha val="5000"/>
            </a:srgbClr>
          </a:solidFill>
          <a:ln cap="flat" cmpd="sng">
            <a:solidFill>
              <a:srgbClr val="00264D">
                <a:alpha val="5000"/>
              </a:srgbClr>
            </a:solidFill>
            <a:prstDash val="solid"/>
            <a:round/>
          </a:ln>
        </p:spPr>
        <p:txBody>
          <a:bodyPr vert="horz" wrap="square" lIns="63500" tIns="63500" rIns="63500" bIns="63500" rtlCol="0" anchor="ctr"/>
          <a:lstStyle/>
          <a:p>
            <a:pPr algn="ctr">
              <a:defRPr/>
            </a:pPr>
            <a:endParaRPr/>
          </a:p>
        </p:txBody>
      </p:sp>
      <p:pic>
        <p:nvPicPr>
          <p:cNvPr id="9" name="Picture 9"/>
          <p:cNvPicPr>
            <a:picLocks noChangeAspect="1"/>
          </p:cNvPicPr>
          <p:nvPr/>
        </p:nvPicPr>
        <p:blipFill>
          <a:blip r:embed="rId5">
            <a:extLst>
              <a:ext uri="{28A0092B-C50C-407E-A947-70E740481C1C}">
                <a14:useLocalDpi xmlns:a14="http://schemas.microsoft.com/office/drawing/2010/main" val="0"/>
              </a:ext>
              <a:ext uri="{96DAC541-7B7A-43D3-8B79-37D633B846F1}">
                <asvg:svgBlip xmlns="" xmlns:asvg="http://schemas.microsoft.com/office/drawing/2016/SVG/main" r:embed="rId6"/>
              </a:ext>
            </a:extLst>
          </a:blip>
          <a:stretch>
            <a:fillRect/>
          </a:stretch>
        </p:blipFill>
        <p:spPr>
          <a:xfrm>
            <a:off x="1066800" y="4445842"/>
            <a:ext cx="406400" cy="406400"/>
          </a:xfrm>
          <a:prstGeom prst="rect">
            <a:avLst/>
          </a:prstGeom>
        </p:spPr>
      </p:pic>
      <p:sp>
        <p:nvSpPr>
          <p:cNvPr id="10" name="AutoShape 10"/>
          <p:cNvSpPr/>
          <p:nvPr/>
        </p:nvSpPr>
        <p:spPr>
          <a:xfrm>
            <a:off x="1574800" y="4420442"/>
            <a:ext cx="4064000" cy="4572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200" b="1" i="0" u="none" strike="noStrike" dirty="0" err="1">
                <a:solidFill>
                  <a:srgbClr val="003366"/>
                </a:solidFill>
                <a:latin typeface="Noto Sans SC"/>
                <a:ea typeface="Noto Sans SC"/>
                <a:cs typeface="Noto Sans SC"/>
                <a:sym typeface="Noto Sans SC"/>
              </a:rPr>
              <a:t>步骤二</a:t>
            </a:r>
            <a:r>
              <a:rPr lang="en-US" sz="2200" b="1" i="0" u="none" strike="noStrike" dirty="0" smtClean="0">
                <a:solidFill>
                  <a:srgbClr val="003366"/>
                </a:solidFill>
                <a:latin typeface="Noto Sans SC"/>
                <a:ea typeface="Noto Sans SC"/>
                <a:cs typeface="Noto Sans SC"/>
                <a:sym typeface="Noto Sans SC"/>
              </a:rPr>
              <a:t>：</a:t>
            </a:r>
            <a:r>
              <a:rPr lang="zh-CN" altLang="en-US" sz="2200" b="1" i="0" u="none" strike="noStrike" dirty="0" smtClean="0">
                <a:solidFill>
                  <a:srgbClr val="003366"/>
                </a:solidFill>
                <a:latin typeface="Noto Sans SC"/>
                <a:ea typeface="Noto Sans SC"/>
                <a:cs typeface="Noto Sans SC"/>
                <a:sym typeface="Noto Sans SC"/>
              </a:rPr>
              <a:t>选择回收报备</a:t>
            </a:r>
            <a:endParaRPr lang="en-US" sz="1100" dirty="0"/>
          </a:p>
        </p:txBody>
      </p:sp>
      <p:cxnSp>
        <p:nvCxnSpPr>
          <p:cNvPr id="11" name="Connector 11"/>
          <p:cNvCxnSpPr/>
          <p:nvPr/>
        </p:nvCxnSpPr>
        <p:spPr>
          <a:xfrm rot="-9629">
            <a:off x="1066810" y="5103869"/>
            <a:ext cx="4533900" cy="12700"/>
          </a:xfrm>
          <a:prstGeom prst="straightConnector1">
            <a:avLst/>
          </a:prstGeom>
          <a:solidFill>
            <a:srgbClr val="DEE0E3">
              <a:alpha val="100000"/>
            </a:srgbClr>
          </a:solidFill>
          <a:ln w="12700" cap="flat" cmpd="sng">
            <a:solidFill>
              <a:srgbClr val="003366">
                <a:alpha val="20000"/>
              </a:srgbClr>
            </a:solidFill>
            <a:prstDash val="solid"/>
            <a:round/>
            <a:headEnd type="none" w="med" len="med"/>
            <a:tailEnd type="none" w="med" len="med"/>
          </a:ln>
        </p:spPr>
      </p:cxnSp>
      <p:sp>
        <p:nvSpPr>
          <p:cNvPr id="12" name="AutoShape 12"/>
          <p:cNvSpPr/>
          <p:nvPr/>
        </p:nvSpPr>
        <p:spPr>
          <a:xfrm>
            <a:off x="1104900" y="5324922"/>
            <a:ext cx="4533900" cy="13104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0" i="0" u="none" strike="noStrike" dirty="0" err="1">
                <a:solidFill>
                  <a:srgbClr val="666666"/>
                </a:solidFill>
                <a:latin typeface="Noto Sans SC"/>
                <a:ea typeface="Noto Sans SC"/>
                <a:cs typeface="Noto Sans SC"/>
                <a:sym typeface="Noto Sans SC"/>
              </a:rPr>
              <a:t>报备页面包含「回收报备</a:t>
            </a:r>
            <a:r>
              <a:rPr lang="en-US" sz="2000" b="0" i="0" u="none" strike="noStrike" dirty="0">
                <a:solidFill>
                  <a:srgbClr val="666666"/>
                </a:solidFill>
                <a:latin typeface="Noto Sans SC"/>
                <a:ea typeface="Noto Sans SC"/>
                <a:cs typeface="Noto Sans SC"/>
                <a:sym typeface="Noto Sans SC"/>
              </a:rPr>
              <a:t>」「</a:t>
            </a:r>
            <a:r>
              <a:rPr lang="en-US" sz="2000" b="0" i="0" u="none" strike="noStrike" dirty="0" err="1">
                <a:solidFill>
                  <a:srgbClr val="666666"/>
                </a:solidFill>
                <a:latin typeface="Noto Sans SC"/>
                <a:ea typeface="Noto Sans SC"/>
                <a:cs typeface="Noto Sans SC"/>
                <a:sym typeface="Noto Sans SC"/>
              </a:rPr>
              <a:t>登记称重</a:t>
            </a:r>
            <a:r>
              <a:rPr lang="en-US" sz="2000" b="0" i="0" u="none" strike="noStrike" dirty="0">
                <a:solidFill>
                  <a:srgbClr val="666666"/>
                </a:solidFill>
                <a:latin typeface="Noto Sans SC"/>
                <a:ea typeface="Noto Sans SC"/>
                <a:cs typeface="Noto Sans SC"/>
                <a:sym typeface="Noto Sans SC"/>
              </a:rPr>
              <a:t>」「</a:t>
            </a:r>
            <a:r>
              <a:rPr lang="en-US" sz="2000" b="0" i="0" u="none" strike="noStrike" dirty="0" err="1">
                <a:solidFill>
                  <a:srgbClr val="666666"/>
                </a:solidFill>
                <a:latin typeface="Noto Sans SC"/>
                <a:ea typeface="Noto Sans SC"/>
                <a:cs typeface="Noto Sans SC"/>
                <a:sym typeface="Noto Sans SC"/>
              </a:rPr>
              <a:t>历史记录</a:t>
            </a:r>
            <a:r>
              <a:rPr lang="en-US" sz="2000" b="0" i="0" u="none" strike="noStrike" dirty="0">
                <a:solidFill>
                  <a:srgbClr val="666666"/>
                </a:solidFill>
                <a:latin typeface="Noto Sans SC"/>
                <a:ea typeface="Noto Sans SC"/>
                <a:cs typeface="Noto Sans SC"/>
                <a:sym typeface="Noto Sans SC"/>
              </a:rPr>
              <a:t>」「</a:t>
            </a:r>
            <a:r>
              <a:rPr lang="en-US" sz="2000" b="0" i="0" u="none" strike="noStrike" dirty="0" err="1">
                <a:solidFill>
                  <a:srgbClr val="666666"/>
                </a:solidFill>
                <a:latin typeface="Noto Sans SC"/>
                <a:ea typeface="Noto Sans SC"/>
                <a:cs typeface="Noto Sans SC"/>
                <a:sym typeface="Noto Sans SC"/>
              </a:rPr>
              <a:t>权限申请」四个功能项，其中「回收报备」可在回收日前填写报备单</a:t>
            </a:r>
            <a:r>
              <a:rPr lang="en-US" sz="2000" b="0" i="0" u="none" strike="noStrike" dirty="0">
                <a:solidFill>
                  <a:srgbClr val="666666"/>
                </a:solidFill>
                <a:latin typeface="Noto Sans SC"/>
                <a:ea typeface="Noto Sans SC"/>
                <a:cs typeface="Noto Sans SC"/>
                <a:sym typeface="Noto Sans SC"/>
              </a:rPr>
              <a:t>。</a:t>
            </a:r>
            <a:endParaRPr lang="en-US" sz="1100" dirty="0"/>
          </a:p>
        </p:txBody>
      </p:sp>
      <p:pic>
        <p:nvPicPr>
          <p:cNvPr id="8194" name="Picture 2" descr="截屏2026-01-23 14.17.40"/>
          <p:cNvPicPr>
            <a:picLocks noChangeAspect="1" noChangeArrowheads="1"/>
          </p:cNvPicPr>
          <p:nvPr/>
        </p:nvPicPr>
        <p:blipFill rotWithShape="1">
          <a:blip r:embed="rId7">
            <a:extLst>
              <a:ext uri="{28A0092B-C50C-407E-A947-70E740481C1C}">
                <a14:useLocalDpi xmlns:a14="http://schemas.microsoft.com/office/drawing/2010/main" val="0"/>
              </a:ext>
            </a:extLst>
          </a:blip>
          <a:srcRect l="8844" t="5969" r="9963" b="6576"/>
          <a:stretch/>
        </p:blipFill>
        <p:spPr bwMode="auto">
          <a:xfrm>
            <a:off x="7728953" y="453095"/>
            <a:ext cx="2938197" cy="618222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AutoShape 2"/>
          <p:cNvSpPr/>
          <p:nvPr/>
        </p:nvSpPr>
        <p:spPr>
          <a:xfrm>
            <a:off x="762000" y="1016000"/>
            <a:ext cx="1066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600" b="1" i="0" u="none" strike="noStrike" dirty="0">
                <a:solidFill>
                  <a:srgbClr val="003366"/>
                </a:solidFill>
                <a:latin typeface="Noto Sans SC"/>
                <a:ea typeface="Noto Sans SC"/>
                <a:cs typeface="Noto Sans SC"/>
                <a:sym typeface="Noto Sans SC"/>
              </a:rPr>
              <a:t>4. </a:t>
            </a:r>
            <a:r>
              <a:rPr lang="en-US" sz="3600" b="1" i="0" u="none" strike="noStrike" dirty="0" err="1" smtClean="0">
                <a:solidFill>
                  <a:srgbClr val="003366"/>
                </a:solidFill>
                <a:latin typeface="Noto Sans SC"/>
                <a:ea typeface="Noto Sans SC"/>
                <a:cs typeface="Noto Sans SC"/>
                <a:sym typeface="Noto Sans SC"/>
              </a:rPr>
              <a:t>报备</a:t>
            </a:r>
            <a:endParaRPr lang="en-US" sz="1100" dirty="0"/>
          </a:p>
        </p:txBody>
      </p:sp>
      <p:sp>
        <p:nvSpPr>
          <p:cNvPr id="18" name="AutoShape 8"/>
          <p:cNvSpPr/>
          <p:nvPr/>
        </p:nvSpPr>
        <p:spPr>
          <a:xfrm>
            <a:off x="890336" y="2465137"/>
            <a:ext cx="5143500" cy="2458800"/>
          </a:xfrm>
          <a:prstGeom prst="roundRect">
            <a:avLst>
              <a:gd name="adj" fmla="val 3571"/>
            </a:avLst>
          </a:prstGeom>
          <a:solidFill>
            <a:srgbClr val="003366">
              <a:alpha val="5000"/>
            </a:srgbClr>
          </a:solidFill>
          <a:ln cap="flat" cmpd="sng">
            <a:solidFill>
              <a:srgbClr val="00264D">
                <a:alpha val="5000"/>
              </a:srgbClr>
            </a:solidFill>
            <a:prstDash val="solid"/>
            <a:round/>
          </a:ln>
        </p:spPr>
        <p:txBody>
          <a:bodyPr vert="horz" wrap="square" lIns="63500" tIns="63500" rIns="63500" bIns="63500" rtlCol="0" anchor="ctr"/>
          <a:lstStyle/>
          <a:p>
            <a:pPr algn="ctr">
              <a:defRPr/>
            </a:pPr>
            <a:endParaRPr/>
          </a:p>
        </p:txBody>
      </p:sp>
      <p:pic>
        <p:nvPicPr>
          <p:cNvPr id="19" name="Picture 9"/>
          <p:cNvPicPr>
            <a:picLocks noChangeAspect="1"/>
          </p:cNvPicPr>
          <p:nvPr/>
        </p:nvPicPr>
        <p:blipFill>
          <a:blip r:embed="rId3">
            <a:extLst>
              <a:ext uri="{28A0092B-C50C-407E-A947-70E740481C1C}">
                <a14:useLocalDpi xmlns:a14="http://schemas.microsoft.com/office/drawing/2010/main" val="0"/>
              </a:ext>
              <a:ext uri="{96DAC541-7B7A-43D3-8B79-37D633B846F1}">
                <asvg:svgBlip xmlns="" xmlns:asvg="http://schemas.microsoft.com/office/drawing/2016/SVG/main" r:embed="rId5"/>
              </a:ext>
            </a:extLst>
          </a:blip>
          <a:stretch>
            <a:fillRect/>
          </a:stretch>
        </p:blipFill>
        <p:spPr>
          <a:xfrm>
            <a:off x="1195136" y="2617042"/>
            <a:ext cx="406400" cy="406400"/>
          </a:xfrm>
          <a:prstGeom prst="rect">
            <a:avLst/>
          </a:prstGeom>
        </p:spPr>
      </p:pic>
      <p:sp>
        <p:nvSpPr>
          <p:cNvPr id="20" name="AutoShape 10"/>
          <p:cNvSpPr/>
          <p:nvPr/>
        </p:nvSpPr>
        <p:spPr>
          <a:xfrm>
            <a:off x="1703136" y="2591642"/>
            <a:ext cx="4064000" cy="4572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200" b="1" i="0" u="none" strike="noStrike" dirty="0" err="1" smtClean="0">
                <a:solidFill>
                  <a:srgbClr val="003366"/>
                </a:solidFill>
                <a:latin typeface="Noto Sans SC"/>
                <a:ea typeface="Noto Sans SC"/>
                <a:cs typeface="Noto Sans SC"/>
                <a:sym typeface="Noto Sans SC"/>
              </a:rPr>
              <a:t>步骤</a:t>
            </a:r>
            <a:r>
              <a:rPr lang="zh-CN" altLang="en-US" sz="2200" b="1" i="0" u="none" strike="noStrike" dirty="0" smtClean="0">
                <a:solidFill>
                  <a:srgbClr val="003366"/>
                </a:solidFill>
                <a:latin typeface="Noto Sans SC"/>
                <a:ea typeface="Noto Sans SC"/>
                <a:cs typeface="Noto Sans SC"/>
                <a:sym typeface="Noto Sans SC"/>
              </a:rPr>
              <a:t>三</a:t>
            </a:r>
            <a:r>
              <a:rPr lang="en-US" sz="2200" b="1" i="0" u="none" strike="noStrike" dirty="0" smtClean="0">
                <a:solidFill>
                  <a:srgbClr val="003366"/>
                </a:solidFill>
                <a:latin typeface="Noto Sans SC"/>
                <a:ea typeface="Noto Sans SC"/>
                <a:cs typeface="Noto Sans SC"/>
                <a:sym typeface="Noto Sans SC"/>
              </a:rPr>
              <a:t>：</a:t>
            </a:r>
            <a:r>
              <a:rPr lang="zh-CN" altLang="en-US" sz="2200" b="1" i="0" u="none" strike="noStrike" dirty="0" smtClean="0">
                <a:solidFill>
                  <a:srgbClr val="003366"/>
                </a:solidFill>
                <a:latin typeface="Noto Sans SC"/>
                <a:ea typeface="Noto Sans SC"/>
                <a:cs typeface="Noto Sans SC"/>
                <a:sym typeface="Noto Sans SC"/>
              </a:rPr>
              <a:t>填写报备信息</a:t>
            </a:r>
            <a:endParaRPr lang="en-US" sz="1100" dirty="0"/>
          </a:p>
        </p:txBody>
      </p:sp>
      <p:cxnSp>
        <p:nvCxnSpPr>
          <p:cNvPr id="21" name="Connector 11"/>
          <p:cNvCxnSpPr/>
          <p:nvPr/>
        </p:nvCxnSpPr>
        <p:spPr>
          <a:xfrm rot="-9629">
            <a:off x="1195146" y="3275069"/>
            <a:ext cx="4533900" cy="12700"/>
          </a:xfrm>
          <a:prstGeom prst="straightConnector1">
            <a:avLst/>
          </a:prstGeom>
          <a:solidFill>
            <a:srgbClr val="DEE0E3">
              <a:alpha val="100000"/>
            </a:srgbClr>
          </a:solidFill>
          <a:ln w="12700" cap="flat" cmpd="sng">
            <a:solidFill>
              <a:srgbClr val="003366">
                <a:alpha val="20000"/>
              </a:srgbClr>
            </a:solidFill>
            <a:prstDash val="solid"/>
            <a:round/>
            <a:headEnd type="none" w="med" len="med"/>
            <a:tailEnd type="none" w="med" len="med"/>
          </a:ln>
        </p:spPr>
      </p:cxnSp>
      <p:sp>
        <p:nvSpPr>
          <p:cNvPr id="22" name="AutoShape 12"/>
          <p:cNvSpPr/>
          <p:nvPr/>
        </p:nvSpPr>
        <p:spPr>
          <a:xfrm>
            <a:off x="1233236" y="3496122"/>
            <a:ext cx="4533900" cy="1310400"/>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zh-CN" altLang="en-US" sz="2000" dirty="0">
                <a:solidFill>
                  <a:srgbClr val="666666"/>
                </a:solidFill>
                <a:latin typeface="Noto Sans SC"/>
                <a:ea typeface="Noto Sans SC"/>
                <a:cs typeface="Noto Sans SC"/>
                <a:sym typeface="Noto Sans SC"/>
              </a:rPr>
              <a:t>根据实际需要回收的内容填写报备</a:t>
            </a:r>
            <a:r>
              <a:rPr lang="zh-CN" altLang="en-US" sz="2000" dirty="0" smtClean="0">
                <a:solidFill>
                  <a:srgbClr val="666666"/>
                </a:solidFill>
                <a:latin typeface="Noto Sans SC"/>
                <a:ea typeface="Noto Sans SC"/>
                <a:cs typeface="Noto Sans SC"/>
                <a:sym typeface="Noto Sans SC"/>
              </a:rPr>
              <a:t>单（说明见下页）</a:t>
            </a:r>
            <a:endParaRPr lang="en-US" sz="1100" dirty="0"/>
          </a:p>
        </p:txBody>
      </p:sp>
      <p:pic>
        <p:nvPicPr>
          <p:cNvPr id="9218" name="Picture 2" descr="截屏2026-01-23 14.19.19"/>
          <p:cNvPicPr>
            <a:picLocks noChangeAspect="1" noChangeArrowheads="1"/>
          </p:cNvPicPr>
          <p:nvPr/>
        </p:nvPicPr>
        <p:blipFill rotWithShape="1">
          <a:blip r:embed="rId6">
            <a:extLst>
              <a:ext uri="{28A0092B-C50C-407E-A947-70E740481C1C}">
                <a14:useLocalDpi xmlns:a14="http://schemas.microsoft.com/office/drawing/2010/main" val="0"/>
              </a:ext>
            </a:extLst>
          </a:blip>
          <a:srcRect l="9146" t="6278" r="9662" b="5958"/>
          <a:stretch/>
        </p:blipFill>
        <p:spPr bwMode="auto">
          <a:xfrm>
            <a:off x="7249112" y="191448"/>
            <a:ext cx="3130132" cy="660934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762000" y="1016000"/>
            <a:ext cx="1066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600" b="1" i="0" u="none" strike="noStrike" dirty="0">
                <a:solidFill>
                  <a:srgbClr val="003366"/>
                </a:solidFill>
                <a:latin typeface="Noto Sans SC"/>
                <a:ea typeface="Noto Sans SC"/>
                <a:cs typeface="Noto Sans SC"/>
                <a:sym typeface="Noto Sans SC"/>
              </a:rPr>
              <a:t>4. </a:t>
            </a:r>
            <a:r>
              <a:rPr lang="en-US" sz="3600" b="1" i="0" u="none" strike="noStrike" dirty="0" err="1" smtClean="0">
                <a:solidFill>
                  <a:srgbClr val="003366"/>
                </a:solidFill>
                <a:latin typeface="Noto Sans SC"/>
                <a:ea typeface="Noto Sans SC"/>
                <a:cs typeface="Noto Sans SC"/>
                <a:sym typeface="Noto Sans SC"/>
              </a:rPr>
              <a:t>报备</a:t>
            </a:r>
            <a:endParaRPr lang="en-US" sz="1100" dirty="0"/>
          </a:p>
        </p:txBody>
      </p:sp>
      <p:sp>
        <p:nvSpPr>
          <p:cNvPr id="3" name="AutoShape 3"/>
          <p:cNvSpPr/>
          <p:nvPr/>
        </p:nvSpPr>
        <p:spPr>
          <a:xfrm>
            <a:off x="762000" y="2032000"/>
            <a:ext cx="3302000" cy="3556000"/>
          </a:xfrm>
          <a:prstGeom prst="roundRect">
            <a:avLst>
              <a:gd name="adj" fmla="val 3846"/>
            </a:avLst>
          </a:prstGeom>
          <a:solidFill>
            <a:srgbClr val="003366">
              <a:alpha val="5000"/>
            </a:srgbClr>
          </a:solidFill>
          <a:ln cap="flat" cmpd="sng">
            <a:solidFill>
              <a:srgbClr val="00264D">
                <a:alpha val="5000"/>
              </a:srgbClr>
            </a:solidFill>
            <a:prstDash val="solid"/>
            <a:round/>
          </a:ln>
        </p:spPr>
        <p:txBody>
          <a:bodyPr vert="horz" wrap="square" lIns="63500" tIns="63500" rIns="63500" bIns="63500" rtlCol="0" anchor="ctr"/>
          <a:lstStyle/>
          <a:p>
            <a:pPr algn="ctr">
              <a:defRPr/>
            </a:pPr>
            <a:endParaRPr/>
          </a:p>
        </p:txBody>
      </p:sp>
      <p:pic>
        <p:nvPicPr>
          <p:cNvPr id="4" name="Picture 4"/>
          <p:cNvPicPr>
            <a:picLocks noChangeAspect="1"/>
          </p:cNvPicPr>
          <p:nvPr/>
        </p:nvPicPr>
        <p:blipFill>
          <a:blip r:embed="rId3">
            <a:extLst>
              <a:ext uri="{28A0092B-C50C-407E-A947-70E740481C1C}">
                <a14:useLocalDpi xmlns:a14="http://schemas.microsoft.com/office/drawing/2010/main" val="0"/>
              </a:ext>
              <a:ext uri="{96DAC541-7B7A-43D3-8B79-37D633B846F1}">
                <asvg:svgBlip xmlns="" xmlns:asvg="http://schemas.microsoft.com/office/drawing/2016/SVG/main" r:embed="rId4"/>
              </a:ext>
            </a:extLst>
          </a:blip>
          <a:stretch>
            <a:fillRect/>
          </a:stretch>
        </p:blipFill>
        <p:spPr>
          <a:xfrm>
            <a:off x="2095500" y="2349500"/>
            <a:ext cx="635000" cy="635000"/>
          </a:xfrm>
          <a:prstGeom prst="rect">
            <a:avLst/>
          </a:prstGeom>
        </p:spPr>
      </p:pic>
      <p:sp>
        <p:nvSpPr>
          <p:cNvPr id="5" name="AutoShape 5"/>
          <p:cNvSpPr/>
          <p:nvPr/>
        </p:nvSpPr>
        <p:spPr>
          <a:xfrm>
            <a:off x="889000" y="3111500"/>
            <a:ext cx="3048000" cy="381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2200" b="1" i="0" u="none" strike="noStrike">
                <a:solidFill>
                  <a:srgbClr val="003366"/>
                </a:solidFill>
                <a:latin typeface="Noto Sans SC"/>
                <a:ea typeface="Noto Sans SC"/>
                <a:cs typeface="Noto Sans SC"/>
                <a:sym typeface="Noto Sans SC"/>
              </a:rPr>
              <a:t>基础信息填写</a:t>
            </a:r>
            <a:endParaRPr lang="en-US" sz="1100"/>
          </a:p>
        </p:txBody>
      </p:sp>
      <p:cxnSp>
        <p:nvCxnSpPr>
          <p:cNvPr id="6" name="Connector 6"/>
          <p:cNvCxnSpPr/>
          <p:nvPr/>
        </p:nvCxnSpPr>
        <p:spPr>
          <a:xfrm rot="-15626">
            <a:off x="1016014" y="3549650"/>
            <a:ext cx="2794000" cy="12700"/>
          </a:xfrm>
          <a:prstGeom prst="straightConnector1">
            <a:avLst/>
          </a:prstGeom>
          <a:solidFill>
            <a:srgbClr val="DEE0E3">
              <a:alpha val="100000"/>
            </a:srgbClr>
          </a:solidFill>
          <a:ln w="12700" cap="flat" cmpd="sng">
            <a:solidFill>
              <a:srgbClr val="003366">
                <a:alpha val="20000"/>
              </a:srgbClr>
            </a:solidFill>
            <a:prstDash val="solid"/>
            <a:round/>
            <a:headEnd type="none" w="med" len="med"/>
            <a:tailEnd type="none" w="med" len="med"/>
          </a:ln>
        </p:spPr>
      </p:cxnSp>
      <p:sp>
        <p:nvSpPr>
          <p:cNvPr id="7" name="AutoShape 7"/>
          <p:cNvSpPr/>
          <p:nvPr/>
        </p:nvSpPr>
        <p:spPr>
          <a:xfrm>
            <a:off x="952500" y="3683000"/>
            <a:ext cx="2921000" cy="1651000"/>
          </a:xfrm>
          <a:prstGeom prst="rect">
            <a:avLst/>
          </a:prstGeom>
          <a:noFill/>
          <a:ln w="12700" cap="flat" cmpd="sng">
            <a:noFill/>
            <a:prstDash val="solid"/>
            <a:round/>
          </a:ln>
        </p:spPr>
        <p:txBody>
          <a:bodyPr vert="horz" wrap="square" lIns="0" tIns="0" rIns="0" bIns="0" rtlCol="0" anchor="ctr" anchorCtr="0"/>
          <a:lstStyle/>
          <a:p>
            <a:pPr marL="203200" indent="-203200" algn="l">
              <a:lnSpc>
                <a:spcPct val="125000"/>
              </a:lnSpc>
              <a:buClr>
                <a:srgbClr val="666666"/>
              </a:buClr>
              <a:buChar char="•"/>
              <a:defRPr/>
            </a:pPr>
            <a:r>
              <a:rPr lang="en-US" sz="1600" b="0" i="0" u="none" strike="noStrike" dirty="0" err="1">
                <a:solidFill>
                  <a:srgbClr val="666666"/>
                </a:solidFill>
                <a:latin typeface="Noto Sans SC"/>
                <a:ea typeface="Noto Sans SC"/>
                <a:cs typeface="Noto Sans SC"/>
                <a:sym typeface="Noto Sans SC"/>
              </a:rPr>
              <a:t>确认报备实验室归属</a:t>
            </a:r>
            <a:endParaRPr lang="en-US" sz="1100" dirty="0"/>
          </a:p>
          <a:p>
            <a:pPr marL="203200" indent="-203200" algn="l">
              <a:lnSpc>
                <a:spcPct val="125000"/>
              </a:lnSpc>
              <a:buClr>
                <a:srgbClr val="666666"/>
              </a:buClr>
              <a:buChar char="•"/>
            </a:pPr>
            <a:r>
              <a:rPr lang="en-US" sz="1600" b="0" i="0" u="none" strike="noStrike" dirty="0" err="1" smtClean="0">
                <a:solidFill>
                  <a:srgbClr val="666666"/>
                </a:solidFill>
                <a:latin typeface="Noto Sans SC"/>
                <a:ea typeface="Noto Sans SC"/>
                <a:cs typeface="Noto Sans SC"/>
                <a:sym typeface="Noto Sans SC"/>
              </a:rPr>
              <a:t>选择预约上门回收日期</a:t>
            </a:r>
            <a:r>
              <a:rPr lang="zh-CN" altLang="en-US" sz="1600" b="0" i="0" u="none" strike="noStrike" dirty="0" smtClean="0">
                <a:solidFill>
                  <a:srgbClr val="666666"/>
                </a:solidFill>
                <a:latin typeface="Noto Sans SC"/>
                <a:ea typeface="Noto Sans SC"/>
                <a:cs typeface="Noto Sans SC"/>
                <a:sym typeface="Noto Sans SC"/>
              </a:rPr>
              <a:t>（回收日期是系统固定日期）</a:t>
            </a:r>
            <a:endParaRPr lang="en-US" sz="1600" b="0" i="0" u="none" strike="noStrike" dirty="0">
              <a:solidFill>
                <a:srgbClr val="666666"/>
              </a:solidFill>
              <a:latin typeface="Noto Sans SC"/>
              <a:ea typeface="Noto Sans SC"/>
              <a:cs typeface="Noto Sans SC"/>
              <a:sym typeface="Noto Sans SC"/>
            </a:endParaRPr>
          </a:p>
        </p:txBody>
      </p:sp>
      <p:sp>
        <p:nvSpPr>
          <p:cNvPr id="8" name="AutoShape 8"/>
          <p:cNvSpPr/>
          <p:nvPr/>
        </p:nvSpPr>
        <p:spPr>
          <a:xfrm>
            <a:off x="4445000" y="2032000"/>
            <a:ext cx="3302000" cy="3556000"/>
          </a:xfrm>
          <a:prstGeom prst="roundRect">
            <a:avLst>
              <a:gd name="adj" fmla="val 3846"/>
            </a:avLst>
          </a:prstGeom>
          <a:solidFill>
            <a:srgbClr val="003366">
              <a:alpha val="5000"/>
            </a:srgbClr>
          </a:solidFill>
          <a:ln cap="flat" cmpd="sng">
            <a:solidFill>
              <a:srgbClr val="00264D">
                <a:alpha val="5000"/>
              </a:srgbClr>
            </a:solidFill>
            <a:prstDash val="solid"/>
            <a:round/>
          </a:ln>
        </p:spPr>
        <p:txBody>
          <a:bodyPr vert="horz" wrap="square" lIns="63500" tIns="63500" rIns="63500" bIns="63500" rtlCol="0" anchor="ctr"/>
          <a:lstStyle/>
          <a:p>
            <a:pPr algn="ctr">
              <a:defRPr/>
            </a:pPr>
            <a:endParaRPr/>
          </a:p>
        </p:txBody>
      </p:sp>
      <p:pic>
        <p:nvPicPr>
          <p:cNvPr id="9" name="Picture 9"/>
          <p:cNvPicPr>
            <a:picLocks noChangeAspect="1"/>
          </p:cNvPicPr>
          <p:nvPr/>
        </p:nvPicPr>
        <p:blipFill>
          <a:blip r:embed="rId5">
            <a:extLst>
              <a:ext uri="{28A0092B-C50C-407E-A947-70E740481C1C}">
                <a14:useLocalDpi xmlns:a14="http://schemas.microsoft.com/office/drawing/2010/main" val="0"/>
              </a:ext>
              <a:ext uri="{96DAC541-7B7A-43D3-8B79-37D633B846F1}">
                <asvg:svgBlip xmlns="" xmlns:asvg="http://schemas.microsoft.com/office/drawing/2016/SVG/main" r:embed="rId6"/>
              </a:ext>
            </a:extLst>
          </a:blip>
          <a:stretch>
            <a:fillRect/>
          </a:stretch>
        </p:blipFill>
        <p:spPr>
          <a:xfrm>
            <a:off x="5778500" y="2349500"/>
            <a:ext cx="635000" cy="635000"/>
          </a:xfrm>
          <a:prstGeom prst="rect">
            <a:avLst/>
          </a:prstGeom>
        </p:spPr>
      </p:pic>
      <p:sp>
        <p:nvSpPr>
          <p:cNvPr id="10" name="AutoShape 10"/>
          <p:cNvSpPr/>
          <p:nvPr/>
        </p:nvSpPr>
        <p:spPr>
          <a:xfrm>
            <a:off x="4572000" y="3111500"/>
            <a:ext cx="3048000" cy="381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2200" b="1" i="0" u="none" strike="noStrike">
                <a:solidFill>
                  <a:srgbClr val="003366"/>
                </a:solidFill>
                <a:latin typeface="Noto Sans SC"/>
                <a:ea typeface="Noto Sans SC"/>
                <a:cs typeface="Noto Sans SC"/>
                <a:sym typeface="Noto Sans SC"/>
              </a:rPr>
              <a:t>危废信息录入</a:t>
            </a:r>
            <a:endParaRPr lang="en-US" sz="1100"/>
          </a:p>
        </p:txBody>
      </p:sp>
      <p:cxnSp>
        <p:nvCxnSpPr>
          <p:cNvPr id="11" name="Connector 11"/>
          <p:cNvCxnSpPr/>
          <p:nvPr/>
        </p:nvCxnSpPr>
        <p:spPr>
          <a:xfrm rot="-15626">
            <a:off x="4699014" y="3549650"/>
            <a:ext cx="2794000" cy="12700"/>
          </a:xfrm>
          <a:prstGeom prst="straightConnector1">
            <a:avLst/>
          </a:prstGeom>
          <a:solidFill>
            <a:srgbClr val="DEE0E3">
              <a:alpha val="100000"/>
            </a:srgbClr>
          </a:solidFill>
          <a:ln w="12700" cap="flat" cmpd="sng">
            <a:solidFill>
              <a:srgbClr val="003366">
                <a:alpha val="20000"/>
              </a:srgbClr>
            </a:solidFill>
            <a:prstDash val="solid"/>
            <a:round/>
            <a:headEnd type="none" w="med" len="med"/>
            <a:tailEnd type="none" w="med" len="med"/>
          </a:ln>
        </p:spPr>
      </p:cxnSp>
      <p:sp>
        <p:nvSpPr>
          <p:cNvPr id="12" name="AutoShape 12"/>
          <p:cNvSpPr/>
          <p:nvPr/>
        </p:nvSpPr>
        <p:spPr>
          <a:xfrm>
            <a:off x="4635500" y="3683000"/>
            <a:ext cx="2921000" cy="1651000"/>
          </a:xfrm>
          <a:prstGeom prst="rect">
            <a:avLst/>
          </a:prstGeom>
          <a:noFill/>
          <a:ln w="12700" cap="flat" cmpd="sng">
            <a:noFill/>
            <a:prstDash val="solid"/>
            <a:round/>
          </a:ln>
        </p:spPr>
        <p:txBody>
          <a:bodyPr vert="horz" wrap="square" lIns="0" tIns="0" rIns="0" bIns="0" rtlCol="0" anchor="ctr" anchorCtr="0"/>
          <a:lstStyle/>
          <a:p>
            <a:pPr marL="203200" indent="-203200" algn="l">
              <a:lnSpc>
                <a:spcPct val="125000"/>
              </a:lnSpc>
              <a:buClr>
                <a:srgbClr val="666666"/>
              </a:buClr>
              <a:buChar char="•"/>
              <a:defRPr/>
            </a:pPr>
            <a:r>
              <a:rPr lang="en-US" sz="1600" b="0" i="0" u="none" strike="noStrike" dirty="0" err="1">
                <a:solidFill>
                  <a:srgbClr val="666666"/>
                </a:solidFill>
                <a:latin typeface="Noto Sans SC"/>
                <a:ea typeface="Noto Sans SC"/>
                <a:cs typeface="Noto Sans SC"/>
                <a:sym typeface="Noto Sans SC"/>
              </a:rPr>
              <a:t>选择危险废物具体类型</a:t>
            </a:r>
            <a:endParaRPr lang="en-US" sz="1100" dirty="0"/>
          </a:p>
          <a:p>
            <a:pPr marL="203200" indent="-203200" algn="l">
              <a:lnSpc>
                <a:spcPct val="125000"/>
              </a:lnSpc>
              <a:buClr>
                <a:srgbClr val="666666"/>
              </a:buClr>
              <a:buChar char="•"/>
            </a:pPr>
            <a:r>
              <a:rPr lang="en-US" sz="1600" b="0" i="0" u="none" strike="noStrike" dirty="0" err="1">
                <a:solidFill>
                  <a:srgbClr val="666666"/>
                </a:solidFill>
                <a:latin typeface="Noto Sans SC"/>
                <a:ea typeface="Noto Sans SC"/>
                <a:cs typeface="Noto Sans SC"/>
                <a:sym typeface="Noto Sans SC"/>
              </a:rPr>
              <a:t>填写对应废物数量</a:t>
            </a:r>
            <a:endParaRPr lang="en-US" sz="1600" b="0" i="0" u="none" strike="noStrike" dirty="0">
              <a:solidFill>
                <a:srgbClr val="666666"/>
              </a:solidFill>
              <a:latin typeface="Noto Sans SC"/>
              <a:ea typeface="Noto Sans SC"/>
              <a:cs typeface="Noto Sans SC"/>
              <a:sym typeface="Noto Sans SC"/>
            </a:endParaRPr>
          </a:p>
          <a:p>
            <a:pPr marL="203200" indent="-203200" algn="l">
              <a:lnSpc>
                <a:spcPct val="125000"/>
              </a:lnSpc>
              <a:buClr>
                <a:srgbClr val="666666"/>
              </a:buClr>
              <a:buChar char="•"/>
            </a:pPr>
            <a:r>
              <a:rPr lang="en-US" sz="1600" b="0" i="0" u="none" strike="noStrike" dirty="0" err="1">
                <a:solidFill>
                  <a:srgbClr val="666666"/>
                </a:solidFill>
                <a:latin typeface="Noto Sans SC"/>
                <a:ea typeface="Noto Sans SC"/>
                <a:cs typeface="Noto Sans SC"/>
                <a:sym typeface="Noto Sans SC"/>
              </a:rPr>
              <a:t>点击「添加类型」补充多种废物</a:t>
            </a:r>
            <a:endParaRPr lang="en-US" sz="1600" b="0" i="0" u="none" strike="noStrike" dirty="0">
              <a:solidFill>
                <a:srgbClr val="666666"/>
              </a:solidFill>
              <a:latin typeface="Noto Sans SC"/>
              <a:ea typeface="Noto Sans SC"/>
              <a:cs typeface="Noto Sans SC"/>
              <a:sym typeface="Noto Sans SC"/>
            </a:endParaRPr>
          </a:p>
        </p:txBody>
      </p:sp>
      <p:sp>
        <p:nvSpPr>
          <p:cNvPr id="13" name="AutoShape 13"/>
          <p:cNvSpPr/>
          <p:nvPr/>
        </p:nvSpPr>
        <p:spPr>
          <a:xfrm>
            <a:off x="8128000" y="2032000"/>
            <a:ext cx="3302000" cy="3556000"/>
          </a:xfrm>
          <a:prstGeom prst="roundRect">
            <a:avLst>
              <a:gd name="adj" fmla="val 3846"/>
            </a:avLst>
          </a:prstGeom>
          <a:solidFill>
            <a:srgbClr val="003366">
              <a:alpha val="5000"/>
            </a:srgbClr>
          </a:solidFill>
          <a:ln cap="flat" cmpd="sng">
            <a:solidFill>
              <a:srgbClr val="00264D">
                <a:alpha val="5000"/>
              </a:srgbClr>
            </a:solidFill>
            <a:prstDash val="solid"/>
            <a:round/>
          </a:ln>
        </p:spPr>
        <p:txBody>
          <a:bodyPr vert="horz" wrap="square" lIns="63500" tIns="63500" rIns="63500" bIns="63500" rtlCol="0" anchor="ctr"/>
          <a:lstStyle/>
          <a:p>
            <a:pPr algn="ctr">
              <a:defRPr/>
            </a:pPr>
            <a:endParaRPr/>
          </a:p>
        </p:txBody>
      </p:sp>
      <p:pic>
        <p:nvPicPr>
          <p:cNvPr id="14" name="Picture 14"/>
          <p:cNvPicPr>
            <a:picLocks noChangeAspect="1"/>
          </p:cNvPicPr>
          <p:nvPr/>
        </p:nvPicPr>
        <p:blipFill>
          <a:blip r:embed="rId7">
            <a:extLst>
              <a:ext uri="{28A0092B-C50C-407E-A947-70E740481C1C}">
                <a14:useLocalDpi xmlns:a14="http://schemas.microsoft.com/office/drawing/2010/main" val="0"/>
              </a:ext>
              <a:ext uri="{96DAC541-7B7A-43D3-8B79-37D633B846F1}">
                <asvg:svgBlip xmlns="" xmlns:asvg="http://schemas.microsoft.com/office/drawing/2016/SVG/main" r:embed="rId8"/>
              </a:ext>
            </a:extLst>
          </a:blip>
          <a:stretch>
            <a:fillRect/>
          </a:stretch>
        </p:blipFill>
        <p:spPr>
          <a:xfrm>
            <a:off x="9461500" y="2349500"/>
            <a:ext cx="635000" cy="635000"/>
          </a:xfrm>
          <a:prstGeom prst="rect">
            <a:avLst/>
          </a:prstGeom>
        </p:spPr>
      </p:pic>
      <p:sp>
        <p:nvSpPr>
          <p:cNvPr id="15" name="AutoShape 15"/>
          <p:cNvSpPr/>
          <p:nvPr/>
        </p:nvSpPr>
        <p:spPr>
          <a:xfrm>
            <a:off x="8255000" y="3111500"/>
            <a:ext cx="3048000" cy="381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2200" b="1" i="0" u="none" strike="noStrike">
                <a:solidFill>
                  <a:srgbClr val="003366"/>
                </a:solidFill>
                <a:latin typeface="Noto Sans SC"/>
                <a:ea typeface="Noto Sans SC"/>
                <a:cs typeface="Noto Sans SC"/>
                <a:sym typeface="Noto Sans SC"/>
              </a:rPr>
              <a:t>其他信息补充</a:t>
            </a:r>
            <a:endParaRPr lang="en-US" sz="1100"/>
          </a:p>
        </p:txBody>
      </p:sp>
      <p:cxnSp>
        <p:nvCxnSpPr>
          <p:cNvPr id="16" name="Connector 16"/>
          <p:cNvCxnSpPr/>
          <p:nvPr/>
        </p:nvCxnSpPr>
        <p:spPr>
          <a:xfrm rot="-15626">
            <a:off x="8382014" y="3549650"/>
            <a:ext cx="2794000" cy="12700"/>
          </a:xfrm>
          <a:prstGeom prst="straightConnector1">
            <a:avLst/>
          </a:prstGeom>
          <a:solidFill>
            <a:srgbClr val="DEE0E3">
              <a:alpha val="100000"/>
            </a:srgbClr>
          </a:solidFill>
          <a:ln w="12700" cap="flat" cmpd="sng">
            <a:solidFill>
              <a:srgbClr val="003366">
                <a:alpha val="20000"/>
              </a:srgbClr>
            </a:solidFill>
            <a:prstDash val="solid"/>
            <a:round/>
            <a:headEnd type="none" w="med" len="med"/>
            <a:tailEnd type="none" w="med" len="med"/>
          </a:ln>
        </p:spPr>
      </p:cxnSp>
      <p:sp>
        <p:nvSpPr>
          <p:cNvPr id="17" name="AutoShape 17"/>
          <p:cNvSpPr/>
          <p:nvPr/>
        </p:nvSpPr>
        <p:spPr>
          <a:xfrm>
            <a:off x="8318500" y="3683000"/>
            <a:ext cx="2921000" cy="1651000"/>
          </a:xfrm>
          <a:prstGeom prst="rect">
            <a:avLst/>
          </a:prstGeom>
          <a:noFill/>
          <a:ln w="12700" cap="flat" cmpd="sng">
            <a:noFill/>
            <a:prstDash val="solid"/>
            <a:round/>
          </a:ln>
        </p:spPr>
        <p:txBody>
          <a:bodyPr vert="horz" wrap="square" lIns="0" tIns="0" rIns="0" bIns="0" rtlCol="0" anchor="ctr" anchorCtr="0"/>
          <a:lstStyle/>
          <a:p>
            <a:pPr marL="203200" indent="-203200" algn="l">
              <a:lnSpc>
                <a:spcPct val="125000"/>
              </a:lnSpc>
              <a:buClr>
                <a:srgbClr val="666666"/>
              </a:buClr>
              <a:buChar char="•"/>
              <a:defRPr/>
            </a:pPr>
            <a:r>
              <a:rPr lang="en-US" sz="1600" b="0" i="0" u="none" strike="noStrike" dirty="0" err="1">
                <a:solidFill>
                  <a:srgbClr val="666666"/>
                </a:solidFill>
                <a:latin typeface="Noto Sans SC"/>
                <a:ea typeface="Noto Sans SC"/>
                <a:cs typeface="Noto Sans SC"/>
                <a:sym typeface="Noto Sans SC"/>
              </a:rPr>
              <a:t>填写备注说明</a:t>
            </a:r>
            <a:endParaRPr lang="en-US" sz="1100" dirty="0"/>
          </a:p>
          <a:p>
            <a:pPr marL="203200" indent="-203200" algn="l">
              <a:lnSpc>
                <a:spcPct val="125000"/>
              </a:lnSpc>
              <a:buClr>
                <a:srgbClr val="666666"/>
              </a:buClr>
              <a:buChar char="•"/>
            </a:pPr>
            <a:r>
              <a:rPr lang="en-US" sz="1600" b="0" i="0" u="none" strike="noStrike" dirty="0" err="1">
                <a:solidFill>
                  <a:srgbClr val="666666"/>
                </a:solidFill>
                <a:latin typeface="Noto Sans SC"/>
                <a:ea typeface="Noto Sans SC"/>
                <a:cs typeface="Noto Sans SC"/>
                <a:sym typeface="Noto Sans SC"/>
              </a:rPr>
              <a:t>补充其他需要说明的特殊情况</a:t>
            </a:r>
            <a:endParaRPr lang="en-US" sz="1600" b="0" i="0" u="none" strike="noStrike" dirty="0">
              <a:solidFill>
                <a:srgbClr val="666666"/>
              </a:solidFill>
              <a:latin typeface="Noto Sans SC"/>
              <a:ea typeface="Noto Sans SC"/>
              <a:cs typeface="Noto Sans SC"/>
              <a:sym typeface="Noto Sans SC"/>
            </a:endParaRPr>
          </a:p>
        </p:txBody>
      </p:sp>
      <p:sp>
        <p:nvSpPr>
          <p:cNvPr id="18" name="文本框 17"/>
          <p:cNvSpPr txBox="1"/>
          <p:nvPr/>
        </p:nvSpPr>
        <p:spPr>
          <a:xfrm>
            <a:off x="1792123" y="5969000"/>
            <a:ext cx="8186857" cy="461665"/>
          </a:xfrm>
          <a:prstGeom prst="rect">
            <a:avLst/>
          </a:prstGeom>
          <a:noFill/>
        </p:spPr>
        <p:txBody>
          <a:bodyPr wrap="none" rtlCol="0">
            <a:spAutoFit/>
          </a:bodyPr>
          <a:lstStyle/>
          <a:p>
            <a:r>
              <a:rPr lang="zh-CN" altLang="en-US" sz="2400" b="1" dirty="0" smtClean="0">
                <a:solidFill>
                  <a:schemeClr val="accent1">
                    <a:lumMod val="75000"/>
                  </a:schemeClr>
                </a:solidFill>
              </a:rPr>
              <a:t>目前回收日期是每周四，报备时间是“每周三上午十点开始”</a:t>
            </a:r>
            <a:endParaRPr lang="zh-CN" altLang="en-US" sz="2400" b="1" dirty="0">
              <a:solidFill>
                <a:schemeClr val="accent1">
                  <a:lumMod val="75000"/>
                </a:schemeClr>
              </a:solidFill>
            </a:endParaRPr>
          </a:p>
        </p:txBody>
      </p:sp>
    </p:spTree>
    <p:extLst>
      <p:ext uri="{BB962C8B-B14F-4D97-AF65-F5344CB8AC3E}">
        <p14:creationId xmlns:p14="http://schemas.microsoft.com/office/powerpoint/2010/main" val="63987738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AutoShape 2"/>
          <p:cNvSpPr/>
          <p:nvPr/>
        </p:nvSpPr>
        <p:spPr>
          <a:xfrm>
            <a:off x="762000" y="1016000"/>
            <a:ext cx="1066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600" b="1" i="0" u="none" strike="noStrike" dirty="0">
                <a:solidFill>
                  <a:srgbClr val="003366"/>
                </a:solidFill>
                <a:latin typeface="Noto Sans SC"/>
                <a:ea typeface="Noto Sans SC"/>
                <a:cs typeface="Noto Sans SC"/>
                <a:sym typeface="Noto Sans SC"/>
              </a:rPr>
              <a:t>4. </a:t>
            </a:r>
            <a:r>
              <a:rPr lang="en-US" sz="3600" b="1" i="0" u="none" strike="noStrike" dirty="0" err="1" smtClean="0">
                <a:solidFill>
                  <a:srgbClr val="003366"/>
                </a:solidFill>
                <a:latin typeface="Noto Sans SC"/>
                <a:ea typeface="Noto Sans SC"/>
                <a:cs typeface="Noto Sans SC"/>
                <a:sym typeface="Noto Sans SC"/>
              </a:rPr>
              <a:t>报备</a:t>
            </a:r>
            <a:endParaRPr lang="en-US" sz="1100" dirty="0"/>
          </a:p>
        </p:txBody>
      </p:sp>
      <p:sp>
        <p:nvSpPr>
          <p:cNvPr id="3" name="AutoShape 3"/>
          <p:cNvSpPr/>
          <p:nvPr/>
        </p:nvSpPr>
        <p:spPr>
          <a:xfrm>
            <a:off x="762000" y="2032000"/>
            <a:ext cx="5080000" cy="3302000"/>
          </a:xfrm>
          <a:prstGeom prst="roundRect">
            <a:avLst>
              <a:gd name="adj" fmla="val 3846"/>
            </a:avLst>
          </a:prstGeom>
          <a:solidFill>
            <a:srgbClr val="003366">
              <a:alpha val="5000"/>
            </a:srgbClr>
          </a:solidFill>
          <a:ln cap="flat" cmpd="sng">
            <a:solidFill>
              <a:srgbClr val="00264D">
                <a:alpha val="5000"/>
              </a:srgbClr>
            </a:solidFill>
            <a:prstDash val="solid"/>
            <a:round/>
          </a:ln>
        </p:spPr>
        <p:txBody>
          <a:bodyPr vert="horz" wrap="square" lIns="63500" tIns="63500" rIns="63500" bIns="63500" rtlCol="0" anchor="ctr"/>
          <a:lstStyle/>
          <a:p>
            <a:pPr algn="ctr">
              <a:defRPr/>
            </a:pPr>
            <a:endParaRPr/>
          </a:p>
        </p:txBody>
      </p:sp>
      <p:pic>
        <p:nvPicPr>
          <p:cNvPr id="4" name="Picture 4"/>
          <p:cNvPicPr>
            <a:picLocks noChangeAspect="1"/>
          </p:cNvPicPr>
          <p:nvPr/>
        </p:nvPicPr>
        <p:blipFill>
          <a:blip r:embed="rId3">
            <a:extLst>
              <a:ext uri="{28A0092B-C50C-407E-A947-70E740481C1C}">
                <a14:useLocalDpi xmlns:a14="http://schemas.microsoft.com/office/drawing/2010/main" val="0"/>
              </a:ext>
              <a:ext uri="{96DAC541-7B7A-43D3-8B79-37D633B846F1}">
                <asvg:svgBlip xmlns="" xmlns:asvg="http://schemas.microsoft.com/office/drawing/2016/SVG/main" r:embed="rId4"/>
              </a:ext>
            </a:extLst>
          </a:blip>
          <a:stretch>
            <a:fillRect/>
          </a:stretch>
        </p:blipFill>
        <p:spPr>
          <a:xfrm>
            <a:off x="1143000" y="2413000"/>
            <a:ext cx="609600" cy="609600"/>
          </a:xfrm>
          <a:prstGeom prst="rect">
            <a:avLst/>
          </a:prstGeom>
        </p:spPr>
      </p:pic>
      <p:sp>
        <p:nvSpPr>
          <p:cNvPr id="5" name="AutoShape 5"/>
          <p:cNvSpPr/>
          <p:nvPr/>
        </p:nvSpPr>
        <p:spPr>
          <a:xfrm>
            <a:off x="1143000" y="3111500"/>
            <a:ext cx="4318000" cy="4445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200" b="1" i="0" u="none" strike="noStrike">
                <a:solidFill>
                  <a:srgbClr val="003366"/>
                </a:solidFill>
                <a:latin typeface="Noto Sans SC"/>
                <a:ea typeface="Noto Sans SC"/>
                <a:cs typeface="Noto Sans SC"/>
                <a:sym typeface="Noto Sans SC"/>
              </a:rPr>
              <a:t>提交报备单</a:t>
            </a:r>
            <a:endParaRPr lang="en-US" sz="1100"/>
          </a:p>
        </p:txBody>
      </p:sp>
      <p:sp>
        <p:nvSpPr>
          <p:cNvPr id="6" name="AutoShape 6"/>
          <p:cNvSpPr/>
          <p:nvPr/>
        </p:nvSpPr>
        <p:spPr>
          <a:xfrm>
            <a:off x="1143000" y="3619500"/>
            <a:ext cx="4318000" cy="1270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0" i="0" u="none" strike="noStrike" dirty="0" err="1">
                <a:solidFill>
                  <a:srgbClr val="666666"/>
                </a:solidFill>
                <a:latin typeface="Noto Sans SC"/>
                <a:ea typeface="Noto Sans SC"/>
                <a:cs typeface="Noto Sans SC"/>
                <a:sym typeface="Noto Sans SC"/>
              </a:rPr>
              <a:t>信息填写完毕后，请仔细核对内容，确认无误后点击</a:t>
            </a:r>
            <a:r>
              <a:rPr lang="en-US" sz="2000" b="0" i="0" u="none" strike="noStrike" dirty="0" smtClean="0">
                <a:solidFill>
                  <a:srgbClr val="666666"/>
                </a:solidFill>
                <a:latin typeface="Noto Sans SC"/>
                <a:ea typeface="Noto Sans SC"/>
                <a:cs typeface="Noto Sans SC"/>
                <a:sym typeface="Noto Sans SC"/>
              </a:rPr>
              <a:t>「</a:t>
            </a:r>
            <a:r>
              <a:rPr lang="zh-CN" altLang="en-US" sz="2000" b="0" i="0" u="none" strike="noStrike" dirty="0" smtClean="0">
                <a:solidFill>
                  <a:srgbClr val="666666"/>
                </a:solidFill>
                <a:latin typeface="Noto Sans SC"/>
                <a:ea typeface="Noto Sans SC"/>
                <a:cs typeface="Noto Sans SC"/>
                <a:sym typeface="Noto Sans SC"/>
              </a:rPr>
              <a:t>填写完毕，</a:t>
            </a:r>
            <a:r>
              <a:rPr lang="en-US" sz="2000" b="0" i="0" u="none" strike="noStrike" dirty="0" err="1" smtClean="0">
                <a:solidFill>
                  <a:srgbClr val="666666"/>
                </a:solidFill>
                <a:latin typeface="Noto Sans SC"/>
                <a:ea typeface="Noto Sans SC"/>
                <a:cs typeface="Noto Sans SC"/>
                <a:sym typeface="Noto Sans SC"/>
              </a:rPr>
              <a:t>立即报备</a:t>
            </a:r>
            <a:r>
              <a:rPr lang="en-US" sz="2000" b="0" i="0" u="none" strike="noStrike" dirty="0" err="1">
                <a:solidFill>
                  <a:srgbClr val="666666"/>
                </a:solidFill>
                <a:latin typeface="Noto Sans SC"/>
                <a:ea typeface="Noto Sans SC"/>
                <a:cs typeface="Noto Sans SC"/>
                <a:sym typeface="Noto Sans SC"/>
              </a:rPr>
              <a:t>」按钮完成提交</a:t>
            </a:r>
            <a:r>
              <a:rPr lang="en-US" sz="2000" b="0" i="0" u="none" strike="noStrike" dirty="0">
                <a:solidFill>
                  <a:srgbClr val="666666"/>
                </a:solidFill>
                <a:latin typeface="Noto Sans SC"/>
                <a:ea typeface="Noto Sans SC"/>
                <a:cs typeface="Noto Sans SC"/>
                <a:sym typeface="Noto Sans SC"/>
              </a:rPr>
              <a:t>。</a:t>
            </a:r>
            <a:endParaRPr lang="en-US" sz="1100" dirty="0"/>
          </a:p>
        </p:txBody>
      </p:sp>
      <p:sp>
        <p:nvSpPr>
          <p:cNvPr id="7" name="AutoShape 7"/>
          <p:cNvSpPr/>
          <p:nvPr/>
        </p:nvSpPr>
        <p:spPr>
          <a:xfrm>
            <a:off x="6350000" y="2032000"/>
            <a:ext cx="5080000" cy="3302000"/>
          </a:xfrm>
          <a:prstGeom prst="roundRect">
            <a:avLst>
              <a:gd name="adj" fmla="val 3846"/>
            </a:avLst>
          </a:prstGeom>
          <a:solidFill>
            <a:srgbClr val="F59E0B">
              <a:alpha val="8000"/>
            </a:srgbClr>
          </a:solidFill>
          <a:ln cap="flat" cmpd="sng">
            <a:solidFill>
              <a:srgbClr val="DC8A00">
                <a:alpha val="8000"/>
              </a:srgbClr>
            </a:solidFill>
            <a:prstDash val="solid"/>
            <a:round/>
          </a:ln>
        </p:spPr>
        <p:txBody>
          <a:bodyPr vert="horz" wrap="square" lIns="63500" tIns="63500" rIns="63500" bIns="63500" rtlCol="0" anchor="ctr"/>
          <a:lstStyle/>
          <a:p>
            <a:pPr algn="ctr">
              <a:defRPr/>
            </a:pPr>
            <a:endParaRPr/>
          </a:p>
        </p:txBody>
      </p:sp>
      <p:pic>
        <p:nvPicPr>
          <p:cNvPr id="8" name="Picture 8"/>
          <p:cNvPicPr>
            <a:picLocks noChangeAspect="1"/>
          </p:cNvPicPr>
          <p:nvPr/>
        </p:nvPicPr>
        <p:blipFill>
          <a:blip r:embed="rId5">
            <a:extLst>
              <a:ext uri="{28A0092B-C50C-407E-A947-70E740481C1C}">
                <a14:useLocalDpi xmlns:a14="http://schemas.microsoft.com/office/drawing/2010/main" val="0"/>
              </a:ext>
              <a:ext uri="{96DAC541-7B7A-43D3-8B79-37D633B846F1}">
                <asvg:svgBlip xmlns="" xmlns:asvg="http://schemas.microsoft.com/office/drawing/2016/SVG/main" r:embed="rId6"/>
              </a:ext>
            </a:extLst>
          </a:blip>
          <a:stretch>
            <a:fillRect/>
          </a:stretch>
        </p:blipFill>
        <p:spPr>
          <a:xfrm>
            <a:off x="6731000" y="2413000"/>
            <a:ext cx="609600" cy="609600"/>
          </a:xfrm>
          <a:prstGeom prst="rect">
            <a:avLst/>
          </a:prstGeom>
        </p:spPr>
      </p:pic>
      <p:sp>
        <p:nvSpPr>
          <p:cNvPr id="9" name="AutoShape 9"/>
          <p:cNvSpPr/>
          <p:nvPr/>
        </p:nvSpPr>
        <p:spPr>
          <a:xfrm>
            <a:off x="6731000" y="3111500"/>
            <a:ext cx="4318000" cy="4445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200" b="1" i="0" u="none" strike="noStrike">
                <a:solidFill>
                  <a:srgbClr val="003366"/>
                </a:solidFill>
                <a:latin typeface="Noto Sans SC"/>
                <a:ea typeface="Noto Sans SC"/>
                <a:cs typeface="Noto Sans SC"/>
                <a:sym typeface="Noto Sans SC"/>
              </a:rPr>
              <a:t>多实验室报备注意事项</a:t>
            </a:r>
            <a:endParaRPr lang="en-US" sz="1100"/>
          </a:p>
        </p:txBody>
      </p:sp>
      <p:sp>
        <p:nvSpPr>
          <p:cNvPr id="10" name="AutoShape 10"/>
          <p:cNvSpPr/>
          <p:nvPr/>
        </p:nvSpPr>
        <p:spPr>
          <a:xfrm>
            <a:off x="6731000" y="3619500"/>
            <a:ext cx="4318000" cy="1270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0" i="0" u="none" strike="noStrike">
                <a:solidFill>
                  <a:srgbClr val="666666"/>
                </a:solidFill>
                <a:latin typeface="Noto Sans SC"/>
                <a:ea typeface="Noto Sans SC"/>
                <a:cs typeface="Noto Sans SC"/>
                <a:sym typeface="Noto Sans SC"/>
              </a:rPr>
              <a:t>若您同时负责多个实验室的报备工作，请务必注意切换至实际需要报备的实验室，避免提交错误。</a:t>
            </a:r>
            <a:endParaRPr lang="en-US" sz="110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AutoShape 2"/>
          <p:cNvSpPr/>
          <p:nvPr/>
        </p:nvSpPr>
        <p:spPr>
          <a:xfrm>
            <a:off x="762000" y="1016000"/>
            <a:ext cx="1066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600" b="1" i="0" u="none" strike="noStrike" dirty="0">
                <a:solidFill>
                  <a:srgbClr val="003366"/>
                </a:solidFill>
                <a:latin typeface="Noto Sans SC"/>
                <a:ea typeface="Noto Sans SC"/>
                <a:cs typeface="Noto Sans SC"/>
                <a:sym typeface="Noto Sans SC"/>
              </a:rPr>
              <a:t>5. </a:t>
            </a:r>
            <a:r>
              <a:rPr lang="en-US" sz="3600" b="1" i="0" u="none" strike="noStrike" dirty="0" err="1" smtClean="0">
                <a:solidFill>
                  <a:srgbClr val="003366"/>
                </a:solidFill>
                <a:latin typeface="Noto Sans SC"/>
                <a:ea typeface="Noto Sans SC"/>
                <a:cs typeface="Noto Sans SC"/>
                <a:sym typeface="Noto Sans SC"/>
              </a:rPr>
              <a:t>历史记录查看</a:t>
            </a:r>
            <a:r>
              <a:rPr lang="zh-CN" altLang="en-US" sz="3600" b="1" i="0" u="none" strike="noStrike" dirty="0" smtClean="0">
                <a:solidFill>
                  <a:srgbClr val="003366"/>
                </a:solidFill>
                <a:latin typeface="Noto Sans SC"/>
                <a:ea typeface="Noto Sans SC"/>
                <a:cs typeface="Noto Sans SC"/>
                <a:sym typeface="Noto Sans SC"/>
              </a:rPr>
              <a:t>与报备单修改</a:t>
            </a:r>
            <a:endParaRPr lang="en-US" sz="1100" dirty="0"/>
          </a:p>
        </p:txBody>
      </p:sp>
      <p:sp>
        <p:nvSpPr>
          <p:cNvPr id="3" name="AutoShape 3"/>
          <p:cNvSpPr/>
          <p:nvPr/>
        </p:nvSpPr>
        <p:spPr>
          <a:xfrm>
            <a:off x="762001" y="2032000"/>
            <a:ext cx="5414210" cy="2989179"/>
          </a:xfrm>
          <a:prstGeom prst="roundRect">
            <a:avLst>
              <a:gd name="adj" fmla="val 10000"/>
            </a:avLst>
          </a:prstGeom>
          <a:solidFill>
            <a:srgbClr val="003366">
              <a:alpha val="5000"/>
            </a:srgbClr>
          </a:solidFill>
          <a:ln cap="flat" cmpd="sng">
            <a:solidFill>
              <a:srgbClr val="00264D">
                <a:alpha val="5000"/>
              </a:srgbClr>
            </a:solidFill>
            <a:prstDash val="solid"/>
            <a:round/>
          </a:ln>
        </p:spPr>
        <p:txBody>
          <a:bodyPr vert="horz" wrap="square" lIns="63500" tIns="63500" rIns="63500" bIns="63500" rtlCol="0" anchor="ctr"/>
          <a:lstStyle/>
          <a:p>
            <a:pPr algn="ctr">
              <a:defRPr/>
            </a:pPr>
            <a:endParaRPr dirty="0"/>
          </a:p>
        </p:txBody>
      </p:sp>
      <p:pic>
        <p:nvPicPr>
          <p:cNvPr id="4" name="Picture 4"/>
          <p:cNvPicPr>
            <a:picLocks noChangeAspect="1"/>
          </p:cNvPicPr>
          <p:nvPr/>
        </p:nvPicPr>
        <p:blipFill>
          <a:blip r:embed="rId3">
            <a:extLst>
              <a:ext uri="{28A0092B-C50C-407E-A947-70E740481C1C}">
                <a14:useLocalDpi xmlns:a14="http://schemas.microsoft.com/office/drawing/2010/main" val="0"/>
              </a:ext>
              <a:ext uri="{96DAC541-7B7A-43D3-8B79-37D633B846F1}">
                <asvg:svgBlip xmlns="" xmlns:asvg="http://schemas.microsoft.com/office/drawing/2016/SVG/main" r:embed="rId4"/>
              </a:ext>
            </a:extLst>
          </a:blip>
          <a:stretch>
            <a:fillRect/>
          </a:stretch>
        </p:blipFill>
        <p:spPr>
          <a:xfrm>
            <a:off x="1016000" y="2349500"/>
            <a:ext cx="609600" cy="609600"/>
          </a:xfrm>
          <a:prstGeom prst="rect">
            <a:avLst/>
          </a:prstGeom>
        </p:spPr>
      </p:pic>
      <p:sp>
        <p:nvSpPr>
          <p:cNvPr id="5" name="AutoShape 5"/>
          <p:cNvSpPr/>
          <p:nvPr/>
        </p:nvSpPr>
        <p:spPr>
          <a:xfrm>
            <a:off x="1790032" y="2349500"/>
            <a:ext cx="3788611" cy="2509921"/>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dirty="0" err="1" smtClean="0">
                <a:solidFill>
                  <a:srgbClr val="003366"/>
                </a:solidFill>
                <a:latin typeface="Noto Sans SC"/>
                <a:ea typeface="Noto Sans SC"/>
                <a:cs typeface="Noto Sans SC"/>
                <a:sym typeface="Noto Sans SC"/>
              </a:rPr>
              <a:t>查看入口与功能概览</a:t>
            </a:r>
            <a:endParaRPr lang="en-US" sz="1100" dirty="0" smtClean="0"/>
          </a:p>
          <a:p>
            <a:pPr>
              <a:lnSpc>
                <a:spcPct val="125000"/>
              </a:lnSpc>
            </a:pPr>
            <a:r>
              <a:rPr lang="en-US" sz="1800" b="0" i="0" u="none" strike="noStrike" dirty="0" err="1" smtClean="0">
                <a:solidFill>
                  <a:srgbClr val="666666"/>
                </a:solidFill>
                <a:latin typeface="Noto Sans SC"/>
                <a:ea typeface="Noto Sans SC"/>
                <a:cs typeface="Noto Sans SC"/>
                <a:sym typeface="Noto Sans SC"/>
              </a:rPr>
              <a:t>点击「历史记录」按钮，即可查看当前用户的所有报备记录</a:t>
            </a:r>
            <a:r>
              <a:rPr lang="en-US" sz="1800" b="0" i="0" u="none" strike="noStrike" dirty="0" smtClean="0">
                <a:solidFill>
                  <a:srgbClr val="666666"/>
                </a:solidFill>
                <a:latin typeface="Noto Sans SC"/>
                <a:ea typeface="Noto Sans SC"/>
                <a:cs typeface="Noto Sans SC"/>
                <a:sym typeface="Noto Sans SC"/>
              </a:rPr>
              <a:t>。</a:t>
            </a:r>
            <a:r>
              <a:rPr lang="zh-CN" altLang="en-US" sz="1800" dirty="0">
                <a:solidFill>
                  <a:srgbClr val="666666"/>
                </a:solidFill>
                <a:latin typeface="Noto Sans SC"/>
                <a:ea typeface="Noto Sans SC"/>
                <a:cs typeface="Noto Sans SC"/>
                <a:sym typeface="Noto Sans SC"/>
              </a:rPr>
              <a:t>报备单状态分为已报备待回收、已回收、超期未回收三种状态，可在历史记录页面查看自己提交的报备单列表及详情页。</a:t>
            </a:r>
          </a:p>
          <a:p>
            <a:pPr>
              <a:lnSpc>
                <a:spcPct val="125000"/>
              </a:lnSpc>
            </a:pPr>
            <a:endParaRPr lang="zh-CN" altLang="en-US" sz="1600" dirty="0">
              <a:solidFill>
                <a:srgbClr val="666666"/>
              </a:solidFill>
              <a:latin typeface="Noto Sans SC"/>
              <a:ea typeface="Noto Sans SC"/>
              <a:cs typeface="Noto Sans SC"/>
              <a:sym typeface="Noto Sans SC"/>
            </a:endParaRPr>
          </a:p>
        </p:txBody>
      </p:sp>
      <p:pic>
        <p:nvPicPr>
          <p:cNvPr id="10242" name="Picture 2" descr="截屏2026-01-23 14.22.12"/>
          <p:cNvPicPr>
            <a:picLocks noChangeAspect="1" noChangeArrowheads="1"/>
          </p:cNvPicPr>
          <p:nvPr/>
        </p:nvPicPr>
        <p:blipFill rotWithShape="1">
          <a:blip r:embed="rId5">
            <a:extLst>
              <a:ext uri="{28A0092B-C50C-407E-A947-70E740481C1C}">
                <a14:useLocalDpi xmlns:a14="http://schemas.microsoft.com/office/drawing/2010/main" val="0"/>
              </a:ext>
            </a:extLst>
          </a:blip>
          <a:srcRect l="9749" t="6432" r="9964" b="6576"/>
          <a:stretch/>
        </p:blipFill>
        <p:spPr bwMode="auto">
          <a:xfrm>
            <a:off x="6930471" y="144379"/>
            <a:ext cx="3054497" cy="646496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AutoShape 2"/>
          <p:cNvSpPr/>
          <p:nvPr/>
        </p:nvSpPr>
        <p:spPr>
          <a:xfrm>
            <a:off x="762000" y="1016000"/>
            <a:ext cx="10668000" cy="635000"/>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en-US" altLang="zh-CN" sz="3600" b="1" dirty="0" smtClean="0">
                <a:solidFill>
                  <a:srgbClr val="003366"/>
                </a:solidFill>
                <a:latin typeface="Noto Sans SC"/>
                <a:ea typeface="Noto Sans SC"/>
                <a:cs typeface="Noto Sans SC"/>
                <a:sym typeface="Noto Sans SC"/>
              </a:rPr>
              <a:t>5</a:t>
            </a:r>
            <a:r>
              <a:rPr lang="en-US" altLang="zh-CN" sz="3600" b="1" dirty="0">
                <a:solidFill>
                  <a:srgbClr val="003366"/>
                </a:solidFill>
                <a:latin typeface="Noto Sans SC"/>
                <a:ea typeface="Noto Sans SC"/>
                <a:cs typeface="Noto Sans SC"/>
                <a:sym typeface="Noto Sans SC"/>
              </a:rPr>
              <a:t>. </a:t>
            </a:r>
            <a:r>
              <a:rPr lang="en-US" altLang="zh-CN" sz="3600" b="1" dirty="0" err="1">
                <a:solidFill>
                  <a:srgbClr val="003366"/>
                </a:solidFill>
                <a:latin typeface="Noto Sans SC"/>
                <a:ea typeface="Noto Sans SC"/>
                <a:cs typeface="Noto Sans SC"/>
                <a:sym typeface="Noto Sans SC"/>
              </a:rPr>
              <a:t>历史记录查看</a:t>
            </a:r>
            <a:r>
              <a:rPr lang="zh-CN" altLang="en-US" sz="3600" b="1" dirty="0">
                <a:solidFill>
                  <a:srgbClr val="003366"/>
                </a:solidFill>
                <a:latin typeface="Noto Sans SC"/>
                <a:ea typeface="Noto Sans SC"/>
                <a:cs typeface="Noto Sans SC"/>
                <a:sym typeface="Noto Sans SC"/>
              </a:rPr>
              <a:t>与报备单修改</a:t>
            </a:r>
            <a:endParaRPr lang="en-US" altLang="zh-CN" sz="1100" dirty="0"/>
          </a:p>
          <a:p>
            <a:pPr indent="0" algn="l">
              <a:lnSpc>
                <a:spcPct val="125000"/>
              </a:lnSpc>
              <a:defRPr/>
            </a:pPr>
            <a:endParaRPr lang="en-US" sz="1100" dirty="0"/>
          </a:p>
        </p:txBody>
      </p:sp>
      <p:sp>
        <p:nvSpPr>
          <p:cNvPr id="3" name="AutoShape 3"/>
          <p:cNvSpPr/>
          <p:nvPr/>
        </p:nvSpPr>
        <p:spPr>
          <a:xfrm>
            <a:off x="762000" y="2032000"/>
            <a:ext cx="5143500" cy="3556000"/>
          </a:xfrm>
          <a:prstGeom prst="roundRect">
            <a:avLst>
              <a:gd name="adj" fmla="val 3571"/>
            </a:avLst>
          </a:prstGeom>
          <a:solidFill>
            <a:srgbClr val="F5F7FA">
              <a:alpha val="100000"/>
            </a:srgbClr>
          </a:solidFill>
          <a:ln w="12700" cap="flat" cmpd="sng">
            <a:solidFill>
              <a:srgbClr val="E5E7EB">
                <a:alpha val="100000"/>
              </a:srgbClr>
            </a:solidFill>
            <a:prstDash val="solid"/>
            <a:round/>
          </a:ln>
        </p:spPr>
        <p:txBody>
          <a:bodyPr vert="horz" wrap="square" lIns="63500" tIns="63500" rIns="63500" bIns="63500" rtlCol="0" anchor="ctr"/>
          <a:lstStyle/>
          <a:p>
            <a:pPr algn="ctr">
              <a:defRPr/>
            </a:pPr>
            <a:endParaRPr/>
          </a:p>
        </p:txBody>
      </p:sp>
      <p:pic>
        <p:nvPicPr>
          <p:cNvPr id="4" name="Picture 4"/>
          <p:cNvPicPr>
            <a:picLocks noChangeAspect="1"/>
          </p:cNvPicPr>
          <p:nvPr/>
        </p:nvPicPr>
        <p:blipFill>
          <a:blip r:embed="rId3">
            <a:extLst>
              <a:ext uri="{28A0092B-C50C-407E-A947-70E740481C1C}">
                <a14:useLocalDpi xmlns:a14="http://schemas.microsoft.com/office/drawing/2010/main" val="0"/>
              </a:ext>
              <a:ext uri="{96DAC541-7B7A-43D3-8B79-37D633B846F1}">
                <asvg:svgBlip xmlns="" xmlns:asvg="http://schemas.microsoft.com/office/drawing/2016/SVG/main" r:embed="rId4"/>
              </a:ext>
            </a:extLst>
          </a:blip>
          <a:stretch>
            <a:fillRect/>
          </a:stretch>
        </p:blipFill>
        <p:spPr>
          <a:xfrm>
            <a:off x="1143000" y="2413000"/>
            <a:ext cx="609600" cy="609600"/>
          </a:xfrm>
          <a:prstGeom prst="rect">
            <a:avLst/>
          </a:prstGeom>
        </p:spPr>
      </p:pic>
      <p:sp>
        <p:nvSpPr>
          <p:cNvPr id="5" name="AutoShape 5"/>
          <p:cNvSpPr/>
          <p:nvPr/>
        </p:nvSpPr>
        <p:spPr>
          <a:xfrm>
            <a:off x="1905000" y="2438400"/>
            <a:ext cx="3556000" cy="4445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400" b="1" i="0" u="none" strike="noStrike">
                <a:solidFill>
                  <a:srgbClr val="003366"/>
                </a:solidFill>
                <a:latin typeface="Noto Sans SC"/>
                <a:ea typeface="Noto Sans SC"/>
                <a:cs typeface="Noto Sans SC"/>
                <a:sym typeface="Noto Sans SC"/>
              </a:rPr>
              <a:t>报备单修改</a:t>
            </a:r>
            <a:endParaRPr lang="en-US" sz="1100"/>
          </a:p>
        </p:txBody>
      </p:sp>
      <p:cxnSp>
        <p:nvCxnSpPr>
          <p:cNvPr id="6" name="Connector 6"/>
          <p:cNvCxnSpPr/>
          <p:nvPr/>
        </p:nvCxnSpPr>
        <p:spPr>
          <a:xfrm rot="-9964">
            <a:off x="1143009" y="3105150"/>
            <a:ext cx="4381500" cy="12700"/>
          </a:xfrm>
          <a:prstGeom prst="line">
            <a:avLst/>
          </a:prstGeom>
          <a:solidFill>
            <a:srgbClr val="DEE0E3">
              <a:alpha val="100000"/>
            </a:srgbClr>
          </a:solidFill>
          <a:ln w="12700" cap="flat" cmpd="sng">
            <a:solidFill>
              <a:srgbClr val="D1D5DB">
                <a:alpha val="100000"/>
              </a:srgbClr>
            </a:solidFill>
            <a:prstDash val="solid"/>
            <a:round/>
            <a:headEnd type="none" w="med" len="med"/>
            <a:tailEnd type="none" w="med" len="med"/>
          </a:ln>
        </p:spPr>
      </p:cxnSp>
      <p:sp>
        <p:nvSpPr>
          <p:cNvPr id="7" name="AutoShape 7"/>
          <p:cNvSpPr/>
          <p:nvPr/>
        </p:nvSpPr>
        <p:spPr>
          <a:xfrm>
            <a:off x="1143000" y="3302000"/>
            <a:ext cx="4381500" cy="190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0" i="0" u="none" strike="noStrike">
                <a:solidFill>
                  <a:srgbClr val="666666"/>
                </a:solidFill>
                <a:latin typeface="Noto Sans SC"/>
                <a:ea typeface="Noto Sans SC"/>
                <a:cs typeface="Noto Sans SC"/>
                <a:sym typeface="Noto Sans SC"/>
              </a:rPr>
              <a:t>在报备单未进行称重登记前，可随时修改报备单内容，确保信息准确无误。</a:t>
            </a:r>
            <a:endParaRPr lang="en-US" sz="1100"/>
          </a:p>
        </p:txBody>
      </p:sp>
      <p:pic>
        <p:nvPicPr>
          <p:cNvPr id="11266" name="Picture 2" descr="截屏2026-01-23 14.22.19"/>
          <p:cNvPicPr>
            <a:picLocks noChangeAspect="1" noChangeArrowheads="1"/>
          </p:cNvPicPr>
          <p:nvPr/>
        </p:nvPicPr>
        <p:blipFill rotWithShape="1">
          <a:blip r:embed="rId5">
            <a:extLst>
              <a:ext uri="{28A0092B-C50C-407E-A947-70E740481C1C}">
                <a14:useLocalDpi xmlns:a14="http://schemas.microsoft.com/office/drawing/2010/main" val="0"/>
              </a:ext>
            </a:extLst>
          </a:blip>
          <a:srcRect l="10051" t="6741" r="10266" b="6730"/>
          <a:stretch/>
        </p:blipFill>
        <p:spPr bwMode="auto">
          <a:xfrm>
            <a:off x="7979343" y="16042"/>
            <a:ext cx="3153648" cy="668955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762000" y="1016000"/>
            <a:ext cx="10668000" cy="635000"/>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en-US" altLang="zh-CN" sz="3600" b="1" dirty="0" smtClean="0">
                <a:solidFill>
                  <a:srgbClr val="003366"/>
                </a:solidFill>
                <a:latin typeface="Noto Sans SC"/>
                <a:ea typeface="Noto Sans SC"/>
                <a:cs typeface="Noto Sans SC"/>
                <a:sym typeface="Noto Sans SC"/>
              </a:rPr>
              <a:t>5</a:t>
            </a:r>
            <a:r>
              <a:rPr lang="en-US" altLang="zh-CN" sz="3600" b="1" dirty="0">
                <a:solidFill>
                  <a:srgbClr val="003366"/>
                </a:solidFill>
                <a:latin typeface="Noto Sans SC"/>
                <a:ea typeface="Noto Sans SC"/>
                <a:cs typeface="Noto Sans SC"/>
                <a:sym typeface="Noto Sans SC"/>
              </a:rPr>
              <a:t>. </a:t>
            </a:r>
            <a:r>
              <a:rPr lang="en-US" altLang="zh-CN" sz="3600" b="1" dirty="0" err="1">
                <a:solidFill>
                  <a:srgbClr val="003366"/>
                </a:solidFill>
                <a:latin typeface="Noto Sans SC"/>
                <a:ea typeface="Noto Sans SC"/>
                <a:cs typeface="Noto Sans SC"/>
                <a:sym typeface="Noto Sans SC"/>
              </a:rPr>
              <a:t>历史记录查看</a:t>
            </a:r>
            <a:r>
              <a:rPr lang="zh-CN" altLang="en-US" sz="3600" b="1" dirty="0">
                <a:solidFill>
                  <a:srgbClr val="003366"/>
                </a:solidFill>
                <a:latin typeface="Noto Sans SC"/>
                <a:ea typeface="Noto Sans SC"/>
                <a:cs typeface="Noto Sans SC"/>
                <a:sym typeface="Noto Sans SC"/>
              </a:rPr>
              <a:t>与报备单修改</a:t>
            </a:r>
            <a:endParaRPr lang="en-US" altLang="zh-CN" sz="1100" dirty="0"/>
          </a:p>
          <a:p>
            <a:pPr indent="0" algn="l">
              <a:lnSpc>
                <a:spcPct val="125000"/>
              </a:lnSpc>
              <a:defRPr/>
            </a:pPr>
            <a:endParaRPr lang="en-US" sz="1100" dirty="0"/>
          </a:p>
        </p:txBody>
      </p:sp>
      <p:sp>
        <p:nvSpPr>
          <p:cNvPr id="8" name="AutoShape 8"/>
          <p:cNvSpPr/>
          <p:nvPr/>
        </p:nvSpPr>
        <p:spPr>
          <a:xfrm>
            <a:off x="1313448" y="2192421"/>
            <a:ext cx="5143500" cy="3556000"/>
          </a:xfrm>
          <a:prstGeom prst="roundRect">
            <a:avLst>
              <a:gd name="adj" fmla="val 3571"/>
            </a:avLst>
          </a:prstGeom>
          <a:solidFill>
            <a:srgbClr val="F5F7FA">
              <a:alpha val="100000"/>
            </a:srgbClr>
          </a:solidFill>
          <a:ln w="12700" cap="flat" cmpd="sng">
            <a:solidFill>
              <a:srgbClr val="E5E7EB">
                <a:alpha val="100000"/>
              </a:srgbClr>
            </a:solidFill>
            <a:prstDash val="solid"/>
            <a:round/>
          </a:ln>
        </p:spPr>
        <p:txBody>
          <a:bodyPr vert="horz" wrap="square" lIns="63500" tIns="63500" rIns="63500" bIns="63500" rtlCol="0" anchor="ctr"/>
          <a:lstStyle/>
          <a:p>
            <a:pPr algn="ctr">
              <a:defRPr/>
            </a:pPr>
            <a:endParaRPr/>
          </a:p>
        </p:txBody>
      </p:sp>
      <p:pic>
        <p:nvPicPr>
          <p:cNvPr id="9" name="Picture 9"/>
          <p:cNvPicPr>
            <a:picLocks noChangeAspect="1"/>
          </p:cNvPicPr>
          <p:nvPr/>
        </p:nvPicPr>
        <p:blipFill>
          <a:blip r:embed="rId3">
            <a:extLst>
              <a:ext uri="{28A0092B-C50C-407E-A947-70E740481C1C}">
                <a14:useLocalDpi xmlns:a14="http://schemas.microsoft.com/office/drawing/2010/main" val="0"/>
              </a:ext>
              <a:ext uri="{96DAC541-7B7A-43D3-8B79-37D633B846F1}">
                <asvg:svgBlip xmlns="" xmlns:asvg="http://schemas.microsoft.com/office/drawing/2016/SVG/main" r:embed="rId5"/>
              </a:ext>
            </a:extLst>
          </a:blip>
          <a:stretch>
            <a:fillRect/>
          </a:stretch>
        </p:blipFill>
        <p:spPr>
          <a:xfrm>
            <a:off x="1694448" y="2573421"/>
            <a:ext cx="609600" cy="609600"/>
          </a:xfrm>
          <a:prstGeom prst="rect">
            <a:avLst/>
          </a:prstGeom>
        </p:spPr>
      </p:pic>
      <p:sp>
        <p:nvSpPr>
          <p:cNvPr id="10" name="AutoShape 10"/>
          <p:cNvSpPr/>
          <p:nvPr/>
        </p:nvSpPr>
        <p:spPr>
          <a:xfrm>
            <a:off x="2456448" y="2598821"/>
            <a:ext cx="3556000" cy="4445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400" b="1" i="0" u="none" strike="noStrike">
                <a:solidFill>
                  <a:srgbClr val="003366"/>
                </a:solidFill>
                <a:latin typeface="Noto Sans SC"/>
                <a:ea typeface="Noto Sans SC"/>
                <a:cs typeface="Noto Sans SC"/>
                <a:sym typeface="Noto Sans SC"/>
              </a:rPr>
              <a:t>称重登记单查看</a:t>
            </a:r>
            <a:endParaRPr lang="en-US" sz="1100"/>
          </a:p>
        </p:txBody>
      </p:sp>
      <p:cxnSp>
        <p:nvCxnSpPr>
          <p:cNvPr id="11" name="Connector 11"/>
          <p:cNvCxnSpPr/>
          <p:nvPr/>
        </p:nvCxnSpPr>
        <p:spPr>
          <a:xfrm rot="-9964">
            <a:off x="1694457" y="3265571"/>
            <a:ext cx="4381500" cy="12700"/>
          </a:xfrm>
          <a:prstGeom prst="line">
            <a:avLst/>
          </a:prstGeom>
          <a:solidFill>
            <a:srgbClr val="DEE0E3">
              <a:alpha val="100000"/>
            </a:srgbClr>
          </a:solidFill>
          <a:ln w="12700" cap="flat" cmpd="sng">
            <a:solidFill>
              <a:srgbClr val="D1D5DB">
                <a:alpha val="100000"/>
              </a:srgbClr>
            </a:solidFill>
            <a:prstDash val="solid"/>
            <a:round/>
            <a:headEnd type="none" w="med" len="med"/>
            <a:tailEnd type="none" w="med" len="med"/>
          </a:ln>
        </p:spPr>
      </p:cxnSp>
      <p:sp>
        <p:nvSpPr>
          <p:cNvPr id="12" name="AutoShape 12"/>
          <p:cNvSpPr/>
          <p:nvPr/>
        </p:nvSpPr>
        <p:spPr>
          <a:xfrm>
            <a:off x="1694448" y="3462421"/>
            <a:ext cx="4381500" cy="190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0" i="0" u="none" strike="noStrike">
                <a:solidFill>
                  <a:srgbClr val="666666"/>
                </a:solidFill>
                <a:latin typeface="Noto Sans SC"/>
                <a:ea typeface="Noto Sans SC"/>
                <a:cs typeface="Noto Sans SC"/>
                <a:sym typeface="Noto Sans SC"/>
              </a:rPr>
              <a:t>已完成回收的报备单，可在详情页查看关联的称重数据，包括登记编号、称重人、时间及危废数据等。</a:t>
            </a:r>
            <a:endParaRPr lang="en-US" sz="1100"/>
          </a:p>
        </p:txBody>
      </p:sp>
      <p:pic>
        <p:nvPicPr>
          <p:cNvPr id="12290" name="Picture 2" descr="截屏2026-01-23 15.10.41"/>
          <p:cNvPicPr>
            <a:picLocks noChangeAspect="1" noChangeArrowheads="1"/>
          </p:cNvPicPr>
          <p:nvPr/>
        </p:nvPicPr>
        <p:blipFill rotWithShape="1">
          <a:blip r:embed="rId6">
            <a:extLst>
              <a:ext uri="{28A0092B-C50C-407E-A947-70E740481C1C}">
                <a14:useLocalDpi xmlns:a14="http://schemas.microsoft.com/office/drawing/2010/main" val="0"/>
              </a:ext>
            </a:extLst>
          </a:blip>
          <a:srcRect l="10354" t="6278" r="10567" b="6576"/>
          <a:stretch/>
        </p:blipFill>
        <p:spPr bwMode="auto">
          <a:xfrm>
            <a:off x="7930242" y="256674"/>
            <a:ext cx="2978389" cy="641149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3513889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AutoShape 2"/>
          <p:cNvSpPr/>
          <p:nvPr/>
        </p:nvSpPr>
        <p:spPr>
          <a:xfrm>
            <a:off x="762000" y="1016000"/>
            <a:ext cx="10668000" cy="635000"/>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en-US" altLang="zh-CN" sz="3600" b="1" dirty="0">
                <a:solidFill>
                  <a:srgbClr val="003366"/>
                </a:solidFill>
                <a:latin typeface="Noto Sans SC"/>
                <a:ea typeface="Noto Sans SC"/>
                <a:cs typeface="Noto Sans SC"/>
                <a:sym typeface="Noto Sans SC"/>
              </a:rPr>
              <a:t>5. </a:t>
            </a:r>
            <a:r>
              <a:rPr lang="en-US" altLang="zh-CN" sz="3600" b="1" dirty="0" err="1">
                <a:solidFill>
                  <a:srgbClr val="003366"/>
                </a:solidFill>
                <a:latin typeface="Noto Sans SC"/>
                <a:ea typeface="Noto Sans SC"/>
                <a:cs typeface="Noto Sans SC"/>
                <a:sym typeface="Noto Sans SC"/>
              </a:rPr>
              <a:t>历史记录查看</a:t>
            </a:r>
            <a:r>
              <a:rPr lang="zh-CN" altLang="en-US" sz="3600" b="1" dirty="0">
                <a:solidFill>
                  <a:srgbClr val="003366"/>
                </a:solidFill>
                <a:latin typeface="Noto Sans SC"/>
                <a:ea typeface="Noto Sans SC"/>
                <a:cs typeface="Noto Sans SC"/>
                <a:sym typeface="Noto Sans SC"/>
              </a:rPr>
              <a:t>与报备单修改</a:t>
            </a:r>
            <a:endParaRPr lang="en-US" altLang="zh-CN" sz="1100" dirty="0"/>
          </a:p>
        </p:txBody>
      </p:sp>
      <p:cxnSp>
        <p:nvCxnSpPr>
          <p:cNvPr id="3" name="Connector 3"/>
          <p:cNvCxnSpPr/>
          <p:nvPr/>
        </p:nvCxnSpPr>
        <p:spPr>
          <a:xfrm rot="-4092">
            <a:off x="762004" y="1771650"/>
            <a:ext cx="10668000" cy="12700"/>
          </a:xfrm>
          <a:prstGeom prst="line">
            <a:avLst/>
          </a:prstGeom>
          <a:solidFill>
            <a:srgbClr val="DEE0E3">
              <a:alpha val="100000"/>
            </a:srgbClr>
          </a:solidFill>
          <a:ln w="25400" cap="flat" cmpd="sng">
            <a:solidFill>
              <a:srgbClr val="003366">
                <a:alpha val="100000"/>
              </a:srgbClr>
            </a:solidFill>
            <a:prstDash val="solid"/>
            <a:round/>
            <a:headEnd type="none" w="lg" len="lg"/>
            <a:tailEnd type="none" w="lg" len="lg"/>
          </a:ln>
        </p:spPr>
      </p:cxnSp>
      <p:sp>
        <p:nvSpPr>
          <p:cNvPr id="4" name="AutoShape 4"/>
          <p:cNvSpPr/>
          <p:nvPr/>
        </p:nvSpPr>
        <p:spPr>
          <a:xfrm>
            <a:off x="762000" y="2159000"/>
            <a:ext cx="10668000" cy="3048000"/>
          </a:xfrm>
          <a:prstGeom prst="roundRect">
            <a:avLst>
              <a:gd name="adj" fmla="val 4166"/>
            </a:avLst>
          </a:prstGeom>
          <a:solidFill>
            <a:srgbClr val="003366">
              <a:alpha val="5000"/>
            </a:srgbClr>
          </a:solidFill>
          <a:ln w="12700" cap="flat" cmpd="sng">
            <a:solidFill>
              <a:srgbClr val="003366">
                <a:alpha val="20000"/>
              </a:srgbClr>
            </a:solidFill>
            <a:prstDash val="solid"/>
            <a:round/>
          </a:ln>
        </p:spPr>
        <p:txBody>
          <a:bodyPr vert="horz" wrap="square" lIns="63500" tIns="63500" rIns="63500" bIns="63500" rtlCol="0" anchor="ctr"/>
          <a:lstStyle/>
          <a:p>
            <a:pPr algn="ctr">
              <a:defRPr/>
            </a:pPr>
            <a:endParaRPr/>
          </a:p>
        </p:txBody>
      </p:sp>
      <p:pic>
        <p:nvPicPr>
          <p:cNvPr id="5" name="Picture 5"/>
          <p:cNvPicPr>
            <a:picLocks noChangeAspect="1"/>
          </p:cNvPicPr>
          <p:nvPr/>
        </p:nvPicPr>
        <p:blipFill>
          <a:blip r:embed="rId3">
            <a:extLst>
              <a:ext uri="{28A0092B-C50C-407E-A947-70E740481C1C}">
                <a14:useLocalDpi xmlns:a14="http://schemas.microsoft.com/office/drawing/2010/main" val="0"/>
              </a:ext>
              <a:ext uri="{96DAC541-7B7A-43D3-8B79-37D633B846F1}">
                <asvg:svgBlip xmlns="" xmlns:asvg="http://schemas.microsoft.com/office/drawing/2016/SVG/main" r:embed="rId4"/>
              </a:ext>
            </a:extLst>
          </a:blip>
          <a:stretch>
            <a:fillRect/>
          </a:stretch>
        </p:blipFill>
        <p:spPr>
          <a:xfrm>
            <a:off x="1143000" y="2540000"/>
            <a:ext cx="406400" cy="406400"/>
          </a:xfrm>
          <a:prstGeom prst="rect">
            <a:avLst/>
          </a:prstGeom>
        </p:spPr>
      </p:pic>
      <p:sp>
        <p:nvSpPr>
          <p:cNvPr id="6" name="AutoShape 6"/>
          <p:cNvSpPr/>
          <p:nvPr/>
        </p:nvSpPr>
        <p:spPr>
          <a:xfrm>
            <a:off x="1651000" y="2514600"/>
            <a:ext cx="8890000" cy="4572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400" b="1" i="0" u="none" strike="noStrike">
                <a:solidFill>
                  <a:srgbClr val="003366"/>
                </a:solidFill>
                <a:latin typeface="Noto Sans SC"/>
                <a:ea typeface="Noto Sans SC"/>
                <a:cs typeface="Noto Sans SC"/>
                <a:sym typeface="Noto Sans SC"/>
              </a:rPr>
              <a:t>超期处理机制说明</a:t>
            </a:r>
            <a:endParaRPr lang="en-US" sz="1100"/>
          </a:p>
        </p:txBody>
      </p:sp>
      <p:sp>
        <p:nvSpPr>
          <p:cNvPr id="7" name="AutoShape 7"/>
          <p:cNvSpPr/>
          <p:nvPr/>
        </p:nvSpPr>
        <p:spPr>
          <a:xfrm>
            <a:off x="1143000" y="3111500"/>
            <a:ext cx="9906000" cy="1778000"/>
          </a:xfrm>
          <a:prstGeom prst="rect">
            <a:avLst/>
          </a:prstGeom>
          <a:noFill/>
          <a:ln w="12700" cap="flat" cmpd="sng">
            <a:noFill/>
            <a:prstDash val="solid"/>
            <a:round/>
          </a:ln>
        </p:spPr>
        <p:txBody>
          <a:bodyPr vert="horz" wrap="square" lIns="0" tIns="0" rIns="0" bIns="0" rtlCol="0" anchor="ctr" anchorCtr="0"/>
          <a:lstStyle/>
          <a:p>
            <a:pPr marL="254000" indent="-254000" algn="l">
              <a:lnSpc>
                <a:spcPct val="125000"/>
              </a:lnSpc>
              <a:buClr>
                <a:srgbClr val="666666"/>
              </a:buClr>
              <a:buChar char="•"/>
              <a:defRPr/>
            </a:pPr>
            <a:r>
              <a:rPr lang="en-US" sz="2000" b="0" i="0" u="none" strike="noStrike">
                <a:solidFill>
                  <a:srgbClr val="666666"/>
                </a:solidFill>
                <a:latin typeface="Noto Sans SC"/>
                <a:ea typeface="Noto Sans SC"/>
                <a:cs typeface="Noto Sans SC"/>
                <a:sym typeface="Noto Sans SC"/>
              </a:rPr>
              <a:t>若超过回收周期未完成称重登记，报备单状态会被标记为「超期未回收」。</a:t>
            </a:r>
            <a:endParaRPr lang="en-US" sz="1100"/>
          </a:p>
          <a:p>
            <a:pPr marL="254000" indent="-254000" algn="l">
              <a:lnSpc>
                <a:spcPct val="125000"/>
              </a:lnSpc>
              <a:buClr>
                <a:srgbClr val="666666"/>
              </a:buClr>
              <a:buChar char="•"/>
            </a:pPr>
            <a:r>
              <a:rPr lang="en-US" sz="2000" b="0" i="0" u="none" strike="noStrike">
                <a:solidFill>
                  <a:srgbClr val="666666"/>
                </a:solidFill>
                <a:latin typeface="Noto Sans SC"/>
                <a:ea typeface="Noto Sans SC"/>
                <a:cs typeface="Noto Sans SC"/>
                <a:sym typeface="Noto Sans SC"/>
              </a:rPr>
              <a:t>一旦标记为超期，该报备单将自动失效，无法继续使用。</a:t>
            </a:r>
          </a:p>
          <a:p>
            <a:pPr marL="254000" indent="-254000" algn="l">
              <a:lnSpc>
                <a:spcPct val="125000"/>
              </a:lnSpc>
              <a:buClr>
                <a:srgbClr val="666666"/>
              </a:buClr>
              <a:buChar char="•"/>
            </a:pPr>
            <a:r>
              <a:rPr lang="en-US" sz="2000" b="0" i="0" u="none" strike="noStrike">
                <a:solidFill>
                  <a:srgbClr val="666666"/>
                </a:solidFill>
                <a:latin typeface="Noto Sans SC"/>
                <a:ea typeface="Noto Sans SC"/>
                <a:cs typeface="Noto Sans SC"/>
                <a:sym typeface="Noto Sans SC"/>
              </a:rPr>
              <a:t>解决方案：需等待下一次回收周期，重新进行报备操作。</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AutoShape 2"/>
          <p:cNvSpPr/>
          <p:nvPr/>
        </p:nvSpPr>
        <p:spPr>
          <a:xfrm>
            <a:off x="762000" y="1016000"/>
            <a:ext cx="1066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600" b="1" dirty="0">
                <a:solidFill>
                  <a:srgbClr val="003366"/>
                </a:solidFill>
                <a:latin typeface="Noto Sans SC"/>
                <a:ea typeface="Noto Sans SC"/>
                <a:cs typeface="Noto Sans SC"/>
                <a:sym typeface="Noto Sans SC"/>
              </a:rPr>
              <a:t>6</a:t>
            </a:r>
            <a:r>
              <a:rPr lang="en-US" sz="3600" b="1" i="0" u="none" strike="noStrike" dirty="0" smtClean="0">
                <a:solidFill>
                  <a:srgbClr val="003366"/>
                </a:solidFill>
                <a:latin typeface="Noto Sans SC"/>
                <a:ea typeface="Noto Sans SC"/>
                <a:cs typeface="Noto Sans SC"/>
                <a:sym typeface="Noto Sans SC"/>
              </a:rPr>
              <a:t>. </a:t>
            </a:r>
            <a:r>
              <a:rPr lang="zh-CN" altLang="en-US" sz="3600" b="1" i="0" u="none" strike="noStrike" dirty="0" smtClean="0">
                <a:solidFill>
                  <a:srgbClr val="003366"/>
                </a:solidFill>
                <a:latin typeface="Noto Sans SC"/>
                <a:ea typeface="Noto Sans SC"/>
                <a:cs typeface="Noto Sans SC"/>
                <a:sym typeface="Noto Sans SC"/>
              </a:rPr>
              <a:t>帮助文档获取</a:t>
            </a:r>
            <a:endParaRPr lang="en-US" sz="1100" dirty="0"/>
          </a:p>
        </p:txBody>
      </p:sp>
      <p:cxnSp>
        <p:nvCxnSpPr>
          <p:cNvPr id="3" name="Connector 3"/>
          <p:cNvCxnSpPr/>
          <p:nvPr/>
        </p:nvCxnSpPr>
        <p:spPr>
          <a:xfrm rot="-42969">
            <a:off x="762040" y="1771650"/>
            <a:ext cx="1016000" cy="12700"/>
          </a:xfrm>
          <a:prstGeom prst="straightConnector1">
            <a:avLst/>
          </a:prstGeom>
          <a:solidFill>
            <a:srgbClr val="DEE0E3">
              <a:alpha val="100000"/>
            </a:srgbClr>
          </a:solidFill>
          <a:ln w="50800" cap="flat" cmpd="sng">
            <a:solidFill>
              <a:srgbClr val="003366">
                <a:alpha val="100000"/>
              </a:srgbClr>
            </a:solidFill>
            <a:prstDash val="solid"/>
            <a:round/>
            <a:headEnd type="none" w="lg" len="lg"/>
            <a:tailEnd type="none" w="lg" len="lg"/>
          </a:ln>
        </p:spPr>
      </p:cxnSp>
      <p:sp>
        <p:nvSpPr>
          <p:cNvPr id="8" name="文本框 7"/>
          <p:cNvSpPr txBox="1"/>
          <p:nvPr/>
        </p:nvSpPr>
        <p:spPr>
          <a:xfrm>
            <a:off x="2489240" y="5967664"/>
            <a:ext cx="8337539" cy="461665"/>
          </a:xfrm>
          <a:prstGeom prst="rect">
            <a:avLst/>
          </a:prstGeom>
          <a:noFill/>
        </p:spPr>
        <p:txBody>
          <a:bodyPr wrap="none" rtlCol="0">
            <a:spAutoFit/>
          </a:bodyPr>
          <a:lstStyle/>
          <a:p>
            <a:r>
              <a:rPr lang="zh-CN" altLang="en-US" sz="2400" b="1" dirty="0" smtClean="0">
                <a:solidFill>
                  <a:schemeClr val="accent1">
                    <a:lumMod val="75000"/>
                  </a:schemeClr>
                </a:solidFill>
              </a:rPr>
              <a:t>进入实验室安全与条件保障处，</a:t>
            </a:r>
            <a:r>
              <a:rPr lang="en-US" altLang="zh-CN" sz="2400" b="1" dirty="0">
                <a:solidFill>
                  <a:schemeClr val="accent1">
                    <a:lumMod val="75000"/>
                  </a:schemeClr>
                </a:solidFill>
              </a:rPr>
              <a:t>https://sysc.nwafu.edu.cn/</a:t>
            </a:r>
            <a:endParaRPr lang="zh-CN" altLang="en-US" sz="2400" b="1" dirty="0">
              <a:solidFill>
                <a:schemeClr val="accent1">
                  <a:lumMod val="75000"/>
                </a:schemeClr>
              </a:solidFill>
            </a:endParaRPr>
          </a:p>
        </p:txBody>
      </p:sp>
      <p:pic>
        <p:nvPicPr>
          <p:cNvPr id="9" name="图片 8"/>
          <p:cNvPicPr>
            <a:picLocks noChangeAspect="1"/>
          </p:cNvPicPr>
          <p:nvPr/>
        </p:nvPicPr>
        <p:blipFill>
          <a:blip r:embed="rId3"/>
          <a:stretch>
            <a:fillRect/>
          </a:stretch>
        </p:blipFill>
        <p:spPr>
          <a:xfrm>
            <a:off x="2489240" y="2089783"/>
            <a:ext cx="7646885" cy="3339742"/>
          </a:xfrm>
          <a:prstGeom prst="rect">
            <a:avLst/>
          </a:prstGeom>
        </p:spPr>
      </p:pic>
      <p:sp>
        <p:nvSpPr>
          <p:cNvPr id="10" name="矩形 9"/>
          <p:cNvSpPr/>
          <p:nvPr/>
        </p:nvSpPr>
        <p:spPr>
          <a:xfrm>
            <a:off x="6896100" y="4476750"/>
            <a:ext cx="1295400" cy="838200"/>
          </a:xfrm>
          <a:prstGeom prst="rect">
            <a:avLst/>
          </a:prstGeom>
          <a:noFill/>
          <a:ln>
            <a:solidFill>
              <a:srgbClr val="FFFF0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AutoShape 2"/>
          <p:cNvSpPr/>
          <p:nvPr/>
        </p:nvSpPr>
        <p:spPr>
          <a:xfrm>
            <a:off x="762000" y="1016000"/>
            <a:ext cx="1066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600" b="1" i="0" u="none" strike="noStrike">
                <a:solidFill>
                  <a:srgbClr val="003366"/>
                </a:solidFill>
                <a:latin typeface="Noto Sans SC"/>
                <a:ea typeface="Noto Sans SC"/>
                <a:cs typeface="Noto Sans SC"/>
                <a:sym typeface="Noto Sans SC"/>
              </a:rPr>
              <a:t>目录</a:t>
            </a:r>
            <a:endParaRPr lang="en-US" sz="1100"/>
          </a:p>
        </p:txBody>
      </p:sp>
      <p:cxnSp>
        <p:nvCxnSpPr>
          <p:cNvPr id="3" name="Connector 3"/>
          <p:cNvCxnSpPr/>
          <p:nvPr/>
        </p:nvCxnSpPr>
        <p:spPr>
          <a:xfrm rot="-42969">
            <a:off x="762040" y="1771650"/>
            <a:ext cx="1016000" cy="12700"/>
          </a:xfrm>
          <a:prstGeom prst="line">
            <a:avLst/>
          </a:prstGeom>
          <a:solidFill>
            <a:srgbClr val="DEE0E3">
              <a:alpha val="100000"/>
            </a:srgbClr>
          </a:solidFill>
          <a:ln w="50800" cap="flat" cmpd="sng">
            <a:solidFill>
              <a:srgbClr val="003366">
                <a:alpha val="100000"/>
              </a:srgbClr>
            </a:solidFill>
            <a:prstDash val="solid"/>
            <a:round/>
            <a:headEnd type="none" w="lg" len="lg"/>
            <a:tailEnd type="none" w="lg" len="lg"/>
          </a:ln>
        </p:spPr>
      </p:cxnSp>
      <p:sp>
        <p:nvSpPr>
          <p:cNvPr id="4" name="AutoShape 4"/>
          <p:cNvSpPr/>
          <p:nvPr/>
        </p:nvSpPr>
        <p:spPr>
          <a:xfrm>
            <a:off x="762000" y="2159000"/>
            <a:ext cx="5080000" cy="1270000"/>
          </a:xfrm>
          <a:prstGeom prst="roundRect">
            <a:avLst>
              <a:gd name="adj" fmla="val 10000"/>
            </a:avLst>
          </a:prstGeom>
          <a:solidFill>
            <a:srgbClr val="003366">
              <a:alpha val="5000"/>
            </a:srgbClr>
          </a:solidFill>
          <a:ln cap="flat" cmpd="sng">
            <a:solidFill>
              <a:srgbClr val="00264D">
                <a:alpha val="5000"/>
              </a:srgbClr>
            </a:solidFill>
            <a:prstDash val="solid"/>
            <a:round/>
          </a:ln>
        </p:spPr>
        <p:txBody>
          <a:bodyPr vert="horz" wrap="square" lIns="63500" tIns="63500" rIns="63500" bIns="63500" rtlCol="0" anchor="ctr"/>
          <a:lstStyle/>
          <a:p>
            <a:pPr algn="ctr">
              <a:defRPr/>
            </a:pPr>
            <a:endParaRPr/>
          </a:p>
        </p:txBody>
      </p:sp>
      <p:sp>
        <p:nvSpPr>
          <p:cNvPr id="5" name="AutoShape 5"/>
          <p:cNvSpPr/>
          <p:nvPr/>
        </p:nvSpPr>
        <p:spPr>
          <a:xfrm>
            <a:off x="1016000" y="2349500"/>
            <a:ext cx="7620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800" b="1" i="0" u="none" strike="noStrike">
                <a:solidFill>
                  <a:srgbClr val="003366"/>
                </a:solidFill>
                <a:latin typeface="Noto Sans SC"/>
                <a:ea typeface="Noto Sans SC"/>
                <a:cs typeface="Noto Sans SC"/>
                <a:sym typeface="Noto Sans SC"/>
              </a:rPr>
              <a:t>01</a:t>
            </a:r>
            <a:endParaRPr lang="en-US" sz="1100"/>
          </a:p>
        </p:txBody>
      </p:sp>
      <p:pic>
        <p:nvPicPr>
          <p:cNvPr id="6" name="Picture 6"/>
          <p:cNvPicPr>
            <a:picLocks noChangeAspect="1"/>
          </p:cNvPicPr>
          <p:nvPr/>
        </p:nvPicPr>
        <p:blipFill>
          <a:blip r:embed="rId3">
            <a:extLst>
              <a:ext uri="{28A0092B-C50C-407E-A947-70E740481C1C}">
                <a14:useLocalDpi xmlns:a14="http://schemas.microsoft.com/office/drawing/2010/main" val="0"/>
              </a:ext>
              <a:ext uri="{96DAC541-7B7A-43D3-8B79-37D633B846F1}">
                <asvg:svgBlip xmlns="" xmlns:asvg="http://schemas.microsoft.com/office/drawing/2016/SVG/main" r:embed="rId4"/>
              </a:ext>
            </a:extLst>
          </a:blip>
          <a:stretch>
            <a:fillRect/>
          </a:stretch>
        </p:blipFill>
        <p:spPr>
          <a:xfrm>
            <a:off x="1905000" y="2413000"/>
            <a:ext cx="508000" cy="508000"/>
          </a:xfrm>
          <a:prstGeom prst="rect">
            <a:avLst/>
          </a:prstGeom>
        </p:spPr>
      </p:pic>
      <p:sp>
        <p:nvSpPr>
          <p:cNvPr id="7" name="AutoShape 7"/>
          <p:cNvSpPr/>
          <p:nvPr/>
        </p:nvSpPr>
        <p:spPr>
          <a:xfrm>
            <a:off x="2540000" y="2476500"/>
            <a:ext cx="3048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0" i="0" u="none" strike="noStrike">
                <a:solidFill>
                  <a:srgbClr val="666666"/>
                </a:solidFill>
                <a:latin typeface="Noto Sans SC"/>
                <a:ea typeface="Noto Sans SC"/>
                <a:cs typeface="Noto Sans SC"/>
                <a:sym typeface="Noto Sans SC"/>
              </a:rPr>
              <a:t>报备人员整体操作流程</a:t>
            </a:r>
            <a:endParaRPr lang="en-US" sz="1100"/>
          </a:p>
        </p:txBody>
      </p:sp>
      <p:sp>
        <p:nvSpPr>
          <p:cNvPr id="8" name="AutoShape 8"/>
          <p:cNvSpPr/>
          <p:nvPr/>
        </p:nvSpPr>
        <p:spPr>
          <a:xfrm>
            <a:off x="6350000" y="2159000"/>
            <a:ext cx="5080000" cy="1270000"/>
          </a:xfrm>
          <a:prstGeom prst="roundRect">
            <a:avLst>
              <a:gd name="adj" fmla="val 10000"/>
            </a:avLst>
          </a:prstGeom>
          <a:solidFill>
            <a:srgbClr val="003366">
              <a:alpha val="5000"/>
            </a:srgbClr>
          </a:solidFill>
          <a:ln cap="flat" cmpd="sng">
            <a:solidFill>
              <a:srgbClr val="00264D">
                <a:alpha val="5000"/>
              </a:srgbClr>
            </a:solidFill>
            <a:prstDash val="solid"/>
            <a:round/>
          </a:ln>
        </p:spPr>
        <p:txBody>
          <a:bodyPr vert="horz" wrap="square" lIns="63500" tIns="63500" rIns="63500" bIns="63500" rtlCol="0" anchor="ctr"/>
          <a:lstStyle/>
          <a:p>
            <a:pPr algn="ctr">
              <a:defRPr/>
            </a:pPr>
            <a:endParaRPr/>
          </a:p>
        </p:txBody>
      </p:sp>
      <p:sp>
        <p:nvSpPr>
          <p:cNvPr id="9" name="AutoShape 9"/>
          <p:cNvSpPr/>
          <p:nvPr/>
        </p:nvSpPr>
        <p:spPr>
          <a:xfrm>
            <a:off x="6604000" y="2349500"/>
            <a:ext cx="7620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800" b="1" i="0" u="none" strike="noStrike">
                <a:solidFill>
                  <a:srgbClr val="003366"/>
                </a:solidFill>
                <a:latin typeface="Noto Sans SC"/>
                <a:ea typeface="Noto Sans SC"/>
                <a:cs typeface="Noto Sans SC"/>
                <a:sym typeface="Noto Sans SC"/>
              </a:rPr>
              <a:t>02</a:t>
            </a:r>
            <a:endParaRPr lang="en-US" sz="1100"/>
          </a:p>
        </p:txBody>
      </p:sp>
      <p:pic>
        <p:nvPicPr>
          <p:cNvPr id="10" name="Picture 10"/>
          <p:cNvPicPr>
            <a:picLocks noChangeAspect="1"/>
          </p:cNvPicPr>
          <p:nvPr/>
        </p:nvPicPr>
        <p:blipFill>
          <a:blip r:embed="rId5">
            <a:extLst>
              <a:ext uri="{28A0092B-C50C-407E-A947-70E740481C1C}">
                <a14:useLocalDpi xmlns:a14="http://schemas.microsoft.com/office/drawing/2010/main" val="0"/>
              </a:ext>
              <a:ext uri="{96DAC541-7B7A-43D3-8B79-37D633B846F1}">
                <asvg:svgBlip xmlns="" xmlns:asvg="http://schemas.microsoft.com/office/drawing/2016/SVG/main" r:embed="rId6"/>
              </a:ext>
            </a:extLst>
          </a:blip>
          <a:stretch>
            <a:fillRect/>
          </a:stretch>
        </p:blipFill>
        <p:spPr>
          <a:xfrm>
            <a:off x="7493000" y="2413000"/>
            <a:ext cx="508000" cy="508000"/>
          </a:xfrm>
          <a:prstGeom prst="rect">
            <a:avLst/>
          </a:prstGeom>
        </p:spPr>
      </p:pic>
      <p:sp>
        <p:nvSpPr>
          <p:cNvPr id="11" name="AutoShape 11"/>
          <p:cNvSpPr/>
          <p:nvPr/>
        </p:nvSpPr>
        <p:spPr>
          <a:xfrm>
            <a:off x="8128000" y="2476500"/>
            <a:ext cx="3048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0" i="0" u="none" strike="noStrike">
                <a:solidFill>
                  <a:srgbClr val="666666"/>
                </a:solidFill>
                <a:latin typeface="Noto Sans SC"/>
                <a:ea typeface="Noto Sans SC"/>
                <a:cs typeface="Noto Sans SC"/>
                <a:sym typeface="Noto Sans SC"/>
              </a:rPr>
              <a:t>系统访问</a:t>
            </a:r>
            <a:endParaRPr lang="en-US" sz="1100"/>
          </a:p>
        </p:txBody>
      </p:sp>
      <p:sp>
        <p:nvSpPr>
          <p:cNvPr id="12" name="AutoShape 12"/>
          <p:cNvSpPr/>
          <p:nvPr/>
        </p:nvSpPr>
        <p:spPr>
          <a:xfrm>
            <a:off x="762000" y="3683000"/>
            <a:ext cx="5080000" cy="1270000"/>
          </a:xfrm>
          <a:prstGeom prst="roundRect">
            <a:avLst>
              <a:gd name="adj" fmla="val 10000"/>
            </a:avLst>
          </a:prstGeom>
          <a:solidFill>
            <a:srgbClr val="003366">
              <a:alpha val="5000"/>
            </a:srgbClr>
          </a:solidFill>
          <a:ln cap="flat" cmpd="sng">
            <a:solidFill>
              <a:srgbClr val="00264D">
                <a:alpha val="5000"/>
              </a:srgbClr>
            </a:solidFill>
            <a:prstDash val="solid"/>
            <a:round/>
          </a:ln>
        </p:spPr>
        <p:txBody>
          <a:bodyPr vert="horz" wrap="square" lIns="63500" tIns="63500" rIns="63500" bIns="63500" rtlCol="0" anchor="ctr"/>
          <a:lstStyle/>
          <a:p>
            <a:pPr algn="ctr">
              <a:defRPr/>
            </a:pPr>
            <a:endParaRPr/>
          </a:p>
        </p:txBody>
      </p:sp>
      <p:sp>
        <p:nvSpPr>
          <p:cNvPr id="13" name="AutoShape 13"/>
          <p:cNvSpPr/>
          <p:nvPr/>
        </p:nvSpPr>
        <p:spPr>
          <a:xfrm>
            <a:off x="1016000" y="3873500"/>
            <a:ext cx="7620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800" b="1" i="0" u="none" strike="noStrike">
                <a:solidFill>
                  <a:srgbClr val="003366"/>
                </a:solidFill>
                <a:latin typeface="Noto Sans SC"/>
                <a:ea typeface="Noto Sans SC"/>
                <a:cs typeface="Noto Sans SC"/>
                <a:sym typeface="Noto Sans SC"/>
              </a:rPr>
              <a:t>03</a:t>
            </a:r>
            <a:endParaRPr lang="en-US" sz="1100"/>
          </a:p>
        </p:txBody>
      </p:sp>
      <p:pic>
        <p:nvPicPr>
          <p:cNvPr id="14" name="Picture 14"/>
          <p:cNvPicPr>
            <a:picLocks noChangeAspect="1"/>
          </p:cNvPicPr>
          <p:nvPr/>
        </p:nvPicPr>
        <p:blipFill>
          <a:blip r:embed="rId7">
            <a:extLst>
              <a:ext uri="{28A0092B-C50C-407E-A947-70E740481C1C}">
                <a14:useLocalDpi xmlns:a14="http://schemas.microsoft.com/office/drawing/2010/main" val="0"/>
              </a:ext>
              <a:ext uri="{96DAC541-7B7A-43D3-8B79-37D633B846F1}">
                <asvg:svgBlip xmlns="" xmlns:asvg="http://schemas.microsoft.com/office/drawing/2016/SVG/main" r:embed="rId8"/>
              </a:ext>
            </a:extLst>
          </a:blip>
          <a:stretch>
            <a:fillRect/>
          </a:stretch>
        </p:blipFill>
        <p:spPr>
          <a:xfrm>
            <a:off x="1905000" y="3937000"/>
            <a:ext cx="508000" cy="508000"/>
          </a:xfrm>
          <a:prstGeom prst="rect">
            <a:avLst/>
          </a:prstGeom>
        </p:spPr>
      </p:pic>
      <p:sp>
        <p:nvSpPr>
          <p:cNvPr id="15" name="AutoShape 15"/>
          <p:cNvSpPr/>
          <p:nvPr/>
        </p:nvSpPr>
        <p:spPr>
          <a:xfrm>
            <a:off x="2540000" y="4000500"/>
            <a:ext cx="3048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0" i="0" u="none" strike="noStrike">
                <a:solidFill>
                  <a:srgbClr val="666666"/>
                </a:solidFill>
                <a:latin typeface="Noto Sans SC"/>
                <a:ea typeface="Noto Sans SC"/>
                <a:cs typeface="Noto Sans SC"/>
                <a:sym typeface="Noto Sans SC"/>
              </a:rPr>
              <a:t>权限申请</a:t>
            </a:r>
            <a:endParaRPr lang="en-US" sz="1100"/>
          </a:p>
        </p:txBody>
      </p:sp>
      <p:sp>
        <p:nvSpPr>
          <p:cNvPr id="16" name="AutoShape 16"/>
          <p:cNvSpPr/>
          <p:nvPr/>
        </p:nvSpPr>
        <p:spPr>
          <a:xfrm>
            <a:off x="6350000" y="3683000"/>
            <a:ext cx="5080000" cy="1270000"/>
          </a:xfrm>
          <a:prstGeom prst="roundRect">
            <a:avLst>
              <a:gd name="adj" fmla="val 10000"/>
            </a:avLst>
          </a:prstGeom>
          <a:solidFill>
            <a:srgbClr val="003366">
              <a:alpha val="5000"/>
            </a:srgbClr>
          </a:solidFill>
          <a:ln cap="flat" cmpd="sng">
            <a:solidFill>
              <a:srgbClr val="00264D">
                <a:alpha val="5000"/>
              </a:srgbClr>
            </a:solidFill>
            <a:prstDash val="solid"/>
            <a:round/>
          </a:ln>
        </p:spPr>
        <p:txBody>
          <a:bodyPr vert="horz" wrap="square" lIns="63500" tIns="63500" rIns="63500" bIns="63500" rtlCol="0" anchor="ctr"/>
          <a:lstStyle/>
          <a:p>
            <a:pPr algn="ctr">
              <a:defRPr/>
            </a:pPr>
            <a:endParaRPr/>
          </a:p>
        </p:txBody>
      </p:sp>
      <p:sp>
        <p:nvSpPr>
          <p:cNvPr id="17" name="AutoShape 17"/>
          <p:cNvSpPr/>
          <p:nvPr/>
        </p:nvSpPr>
        <p:spPr>
          <a:xfrm>
            <a:off x="6604000" y="3873500"/>
            <a:ext cx="7620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800" b="1" i="0" u="none" strike="noStrike">
                <a:solidFill>
                  <a:srgbClr val="003366"/>
                </a:solidFill>
                <a:latin typeface="Noto Sans SC"/>
                <a:ea typeface="Noto Sans SC"/>
                <a:cs typeface="Noto Sans SC"/>
                <a:sym typeface="Noto Sans SC"/>
              </a:rPr>
              <a:t>04</a:t>
            </a:r>
            <a:endParaRPr lang="en-US" sz="1100"/>
          </a:p>
        </p:txBody>
      </p:sp>
      <p:pic>
        <p:nvPicPr>
          <p:cNvPr id="18" name="Picture 18"/>
          <p:cNvPicPr>
            <a:picLocks noChangeAspect="1"/>
          </p:cNvPicPr>
          <p:nvPr/>
        </p:nvPicPr>
        <p:blipFill>
          <a:blip r:embed="rId9">
            <a:extLst>
              <a:ext uri="{28A0092B-C50C-407E-A947-70E740481C1C}">
                <a14:useLocalDpi xmlns:a14="http://schemas.microsoft.com/office/drawing/2010/main" val="0"/>
              </a:ext>
              <a:ext uri="{96DAC541-7B7A-43D3-8B79-37D633B846F1}">
                <asvg:svgBlip xmlns="" xmlns:asvg="http://schemas.microsoft.com/office/drawing/2016/SVG/main" r:embed="rId10"/>
              </a:ext>
            </a:extLst>
          </a:blip>
          <a:stretch>
            <a:fillRect/>
          </a:stretch>
        </p:blipFill>
        <p:spPr>
          <a:xfrm>
            <a:off x="7493000" y="3937000"/>
            <a:ext cx="508000" cy="508000"/>
          </a:xfrm>
          <a:prstGeom prst="rect">
            <a:avLst/>
          </a:prstGeom>
        </p:spPr>
      </p:pic>
      <p:sp>
        <p:nvSpPr>
          <p:cNvPr id="19" name="AutoShape 19"/>
          <p:cNvSpPr/>
          <p:nvPr/>
        </p:nvSpPr>
        <p:spPr>
          <a:xfrm>
            <a:off x="8128000" y="4000500"/>
            <a:ext cx="3048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0" i="0" u="none" strike="noStrike">
                <a:solidFill>
                  <a:srgbClr val="666666"/>
                </a:solidFill>
                <a:latin typeface="Noto Sans SC"/>
                <a:ea typeface="Noto Sans SC"/>
                <a:cs typeface="Noto Sans SC"/>
                <a:sym typeface="Noto Sans SC"/>
              </a:rPr>
              <a:t>报备</a:t>
            </a:r>
            <a:endParaRPr lang="en-US" sz="1100"/>
          </a:p>
        </p:txBody>
      </p:sp>
      <p:sp>
        <p:nvSpPr>
          <p:cNvPr id="20" name="AutoShape 20"/>
          <p:cNvSpPr/>
          <p:nvPr/>
        </p:nvSpPr>
        <p:spPr>
          <a:xfrm>
            <a:off x="762000" y="5207000"/>
            <a:ext cx="5080000" cy="1270000"/>
          </a:xfrm>
          <a:prstGeom prst="roundRect">
            <a:avLst>
              <a:gd name="adj" fmla="val 10000"/>
            </a:avLst>
          </a:prstGeom>
          <a:solidFill>
            <a:srgbClr val="003366">
              <a:alpha val="5000"/>
            </a:srgbClr>
          </a:solidFill>
          <a:ln cap="flat" cmpd="sng">
            <a:solidFill>
              <a:srgbClr val="00264D">
                <a:alpha val="5000"/>
              </a:srgbClr>
            </a:solidFill>
            <a:prstDash val="solid"/>
            <a:round/>
          </a:ln>
        </p:spPr>
        <p:txBody>
          <a:bodyPr vert="horz" wrap="square" lIns="63500" tIns="63500" rIns="63500" bIns="63500" rtlCol="0" anchor="ctr"/>
          <a:lstStyle/>
          <a:p>
            <a:pPr algn="ctr">
              <a:defRPr/>
            </a:pPr>
            <a:endParaRPr/>
          </a:p>
        </p:txBody>
      </p:sp>
      <p:sp>
        <p:nvSpPr>
          <p:cNvPr id="21" name="AutoShape 21"/>
          <p:cNvSpPr/>
          <p:nvPr/>
        </p:nvSpPr>
        <p:spPr>
          <a:xfrm>
            <a:off x="1016000" y="5397500"/>
            <a:ext cx="7620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800" b="1" i="0" u="none" strike="noStrike">
                <a:solidFill>
                  <a:srgbClr val="003366"/>
                </a:solidFill>
                <a:latin typeface="Noto Sans SC"/>
                <a:ea typeface="Noto Sans SC"/>
                <a:cs typeface="Noto Sans SC"/>
                <a:sym typeface="Noto Sans SC"/>
              </a:rPr>
              <a:t>05</a:t>
            </a:r>
            <a:endParaRPr lang="en-US" sz="1100"/>
          </a:p>
        </p:txBody>
      </p:sp>
      <p:pic>
        <p:nvPicPr>
          <p:cNvPr id="22" name="Picture 22"/>
          <p:cNvPicPr>
            <a:picLocks noChangeAspect="1"/>
          </p:cNvPicPr>
          <p:nvPr/>
        </p:nvPicPr>
        <p:blipFill>
          <a:blip r:embed="rId11">
            <a:extLst>
              <a:ext uri="{28A0092B-C50C-407E-A947-70E740481C1C}">
                <a14:useLocalDpi xmlns:a14="http://schemas.microsoft.com/office/drawing/2010/main" val="0"/>
              </a:ext>
              <a:ext uri="{96DAC541-7B7A-43D3-8B79-37D633B846F1}">
                <asvg:svgBlip xmlns="" xmlns:asvg="http://schemas.microsoft.com/office/drawing/2016/SVG/main" r:embed="rId12"/>
              </a:ext>
            </a:extLst>
          </a:blip>
          <a:stretch>
            <a:fillRect/>
          </a:stretch>
        </p:blipFill>
        <p:spPr>
          <a:xfrm>
            <a:off x="1905000" y="5461000"/>
            <a:ext cx="508000" cy="508000"/>
          </a:xfrm>
          <a:prstGeom prst="rect">
            <a:avLst/>
          </a:prstGeom>
        </p:spPr>
      </p:pic>
      <p:sp>
        <p:nvSpPr>
          <p:cNvPr id="23" name="AutoShape 23"/>
          <p:cNvSpPr/>
          <p:nvPr/>
        </p:nvSpPr>
        <p:spPr>
          <a:xfrm>
            <a:off x="2540000" y="5524500"/>
            <a:ext cx="3048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0" i="0" u="none" strike="noStrike">
                <a:solidFill>
                  <a:srgbClr val="666666"/>
                </a:solidFill>
                <a:latin typeface="Noto Sans SC"/>
                <a:ea typeface="Noto Sans SC"/>
                <a:cs typeface="Noto Sans SC"/>
                <a:sym typeface="Noto Sans SC"/>
              </a:rPr>
              <a:t>历史记录查看</a:t>
            </a:r>
            <a:endParaRPr lang="en-US" sz="1100"/>
          </a:p>
        </p:txBody>
      </p:sp>
      <p:sp>
        <p:nvSpPr>
          <p:cNvPr id="24" name="AutoShape 24"/>
          <p:cNvSpPr/>
          <p:nvPr/>
        </p:nvSpPr>
        <p:spPr>
          <a:xfrm>
            <a:off x="6350000" y="5207000"/>
            <a:ext cx="5080000" cy="1270000"/>
          </a:xfrm>
          <a:prstGeom prst="roundRect">
            <a:avLst>
              <a:gd name="adj" fmla="val 10000"/>
            </a:avLst>
          </a:prstGeom>
          <a:solidFill>
            <a:srgbClr val="003366">
              <a:alpha val="5000"/>
            </a:srgbClr>
          </a:solidFill>
          <a:ln cap="flat" cmpd="sng">
            <a:solidFill>
              <a:srgbClr val="00264D">
                <a:alpha val="5000"/>
              </a:srgbClr>
            </a:solidFill>
            <a:prstDash val="solid"/>
            <a:round/>
          </a:ln>
        </p:spPr>
        <p:txBody>
          <a:bodyPr vert="horz" wrap="square" lIns="63500" tIns="63500" rIns="63500" bIns="63500" rtlCol="0" anchor="ctr"/>
          <a:lstStyle/>
          <a:p>
            <a:pPr algn="ctr">
              <a:defRPr/>
            </a:pPr>
            <a:endParaRPr/>
          </a:p>
        </p:txBody>
      </p:sp>
      <p:sp>
        <p:nvSpPr>
          <p:cNvPr id="25" name="AutoShape 25"/>
          <p:cNvSpPr/>
          <p:nvPr/>
        </p:nvSpPr>
        <p:spPr>
          <a:xfrm>
            <a:off x="6604000" y="5397500"/>
            <a:ext cx="7620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800" b="1" i="0" u="none" strike="noStrike" dirty="0" smtClean="0">
                <a:solidFill>
                  <a:srgbClr val="003366"/>
                </a:solidFill>
                <a:latin typeface="Noto Sans SC"/>
                <a:ea typeface="Noto Sans SC"/>
                <a:cs typeface="Noto Sans SC"/>
                <a:sym typeface="Noto Sans SC"/>
              </a:rPr>
              <a:t>06</a:t>
            </a:r>
            <a:endParaRPr lang="en-US" sz="1100" dirty="0"/>
          </a:p>
        </p:txBody>
      </p:sp>
      <p:pic>
        <p:nvPicPr>
          <p:cNvPr id="26" name="Picture 26"/>
          <p:cNvPicPr>
            <a:picLocks noChangeAspect="1"/>
          </p:cNvPicPr>
          <p:nvPr/>
        </p:nvPicPr>
        <p:blipFill>
          <a:blip r:embed="rId13">
            <a:extLst>
              <a:ext uri="{28A0092B-C50C-407E-A947-70E740481C1C}">
                <a14:useLocalDpi xmlns:a14="http://schemas.microsoft.com/office/drawing/2010/main" val="0"/>
              </a:ext>
              <a:ext uri="{96DAC541-7B7A-43D3-8B79-37D633B846F1}">
                <asvg:svgBlip xmlns="" xmlns:asvg="http://schemas.microsoft.com/office/drawing/2016/SVG/main" r:embed="rId14"/>
              </a:ext>
            </a:extLst>
          </a:blip>
          <a:stretch>
            <a:fillRect/>
          </a:stretch>
        </p:blipFill>
        <p:spPr>
          <a:xfrm>
            <a:off x="7493000" y="5461000"/>
            <a:ext cx="508000" cy="508000"/>
          </a:xfrm>
          <a:prstGeom prst="rect">
            <a:avLst/>
          </a:prstGeom>
        </p:spPr>
      </p:pic>
      <p:sp>
        <p:nvSpPr>
          <p:cNvPr id="27" name="AutoShape 27"/>
          <p:cNvSpPr/>
          <p:nvPr/>
        </p:nvSpPr>
        <p:spPr>
          <a:xfrm>
            <a:off x="8128000" y="5524500"/>
            <a:ext cx="3048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zh-CN" altLang="en-US" sz="2000" b="0" i="0" u="none" strike="noStrike" dirty="0" smtClean="0">
                <a:solidFill>
                  <a:srgbClr val="666666"/>
                </a:solidFill>
                <a:latin typeface="Noto Sans SC"/>
                <a:ea typeface="Noto Sans SC"/>
                <a:cs typeface="Noto Sans SC"/>
                <a:sym typeface="Noto Sans SC"/>
              </a:rPr>
              <a:t>帮助文档获取</a:t>
            </a:r>
            <a:endParaRPr lang="en-US" sz="1100"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762000" y="1016000"/>
            <a:ext cx="1066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600" b="1" dirty="0">
                <a:solidFill>
                  <a:srgbClr val="003366"/>
                </a:solidFill>
                <a:latin typeface="Noto Sans SC"/>
                <a:ea typeface="Noto Sans SC"/>
                <a:cs typeface="Noto Sans SC"/>
                <a:sym typeface="Noto Sans SC"/>
              </a:rPr>
              <a:t>6</a:t>
            </a:r>
            <a:r>
              <a:rPr lang="en-US" sz="3600" b="1" i="0" u="none" strike="noStrike" dirty="0" smtClean="0">
                <a:solidFill>
                  <a:srgbClr val="003366"/>
                </a:solidFill>
                <a:latin typeface="Noto Sans SC"/>
                <a:ea typeface="Noto Sans SC"/>
                <a:cs typeface="Noto Sans SC"/>
                <a:sym typeface="Noto Sans SC"/>
              </a:rPr>
              <a:t>. </a:t>
            </a:r>
            <a:r>
              <a:rPr lang="zh-CN" altLang="en-US" sz="3600" b="1" i="0" u="none" strike="noStrike" dirty="0" smtClean="0">
                <a:solidFill>
                  <a:srgbClr val="003366"/>
                </a:solidFill>
                <a:latin typeface="Noto Sans SC"/>
                <a:ea typeface="Noto Sans SC"/>
                <a:cs typeface="Noto Sans SC"/>
                <a:sym typeface="Noto Sans SC"/>
              </a:rPr>
              <a:t>帮助文档获取</a:t>
            </a:r>
            <a:endParaRPr lang="en-US" sz="1100" dirty="0"/>
          </a:p>
        </p:txBody>
      </p:sp>
      <p:cxnSp>
        <p:nvCxnSpPr>
          <p:cNvPr id="3" name="Connector 3"/>
          <p:cNvCxnSpPr/>
          <p:nvPr/>
        </p:nvCxnSpPr>
        <p:spPr>
          <a:xfrm rot="-42969">
            <a:off x="762040" y="1771650"/>
            <a:ext cx="1016000" cy="12700"/>
          </a:xfrm>
          <a:prstGeom prst="straightConnector1">
            <a:avLst/>
          </a:prstGeom>
          <a:solidFill>
            <a:srgbClr val="DEE0E3">
              <a:alpha val="100000"/>
            </a:srgbClr>
          </a:solidFill>
          <a:ln w="50800" cap="flat" cmpd="sng">
            <a:solidFill>
              <a:srgbClr val="003366">
                <a:alpha val="100000"/>
              </a:srgbClr>
            </a:solidFill>
            <a:prstDash val="solid"/>
            <a:round/>
            <a:headEnd type="none" w="lg" len="lg"/>
            <a:tailEnd type="none" w="lg" len="lg"/>
          </a:ln>
        </p:spPr>
      </p:cxnSp>
      <p:pic>
        <p:nvPicPr>
          <p:cNvPr id="7" name="图片 6"/>
          <p:cNvPicPr>
            <a:picLocks noChangeAspect="1"/>
          </p:cNvPicPr>
          <p:nvPr/>
        </p:nvPicPr>
        <p:blipFill>
          <a:blip r:embed="rId3"/>
          <a:stretch>
            <a:fillRect/>
          </a:stretch>
        </p:blipFill>
        <p:spPr>
          <a:xfrm>
            <a:off x="2713015" y="1765301"/>
            <a:ext cx="7109068" cy="4037951"/>
          </a:xfrm>
          <a:prstGeom prst="rect">
            <a:avLst/>
          </a:prstGeom>
        </p:spPr>
      </p:pic>
      <p:sp>
        <p:nvSpPr>
          <p:cNvPr id="5" name="文本框 4"/>
          <p:cNvSpPr txBox="1"/>
          <p:nvPr/>
        </p:nvSpPr>
        <p:spPr>
          <a:xfrm>
            <a:off x="4944110" y="6093756"/>
            <a:ext cx="2954655" cy="461665"/>
          </a:xfrm>
          <a:prstGeom prst="rect">
            <a:avLst/>
          </a:prstGeom>
          <a:noFill/>
        </p:spPr>
        <p:txBody>
          <a:bodyPr wrap="none" rtlCol="0">
            <a:spAutoFit/>
          </a:bodyPr>
          <a:lstStyle/>
          <a:p>
            <a:r>
              <a:rPr lang="zh-CN" altLang="en-US" sz="2400" b="1" dirty="0" smtClean="0">
                <a:solidFill>
                  <a:schemeClr val="accent1">
                    <a:lumMod val="75000"/>
                  </a:schemeClr>
                </a:solidFill>
              </a:rPr>
              <a:t>点击“危废报备处置”</a:t>
            </a:r>
            <a:endParaRPr lang="zh-CN" altLang="en-US" sz="2400" b="1" dirty="0">
              <a:solidFill>
                <a:schemeClr val="accent1">
                  <a:lumMod val="75000"/>
                </a:schemeClr>
              </a:solidFill>
            </a:endParaRPr>
          </a:p>
        </p:txBody>
      </p:sp>
      <p:sp>
        <p:nvSpPr>
          <p:cNvPr id="6" name="矩形 5"/>
          <p:cNvSpPr/>
          <p:nvPr/>
        </p:nvSpPr>
        <p:spPr>
          <a:xfrm>
            <a:off x="4317422" y="4219574"/>
            <a:ext cx="1292803" cy="619125"/>
          </a:xfrm>
          <a:prstGeom prst="rect">
            <a:avLst/>
          </a:prstGeom>
          <a:noFill/>
          <a:ln>
            <a:solidFill>
              <a:srgbClr val="FFFF0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a:p>
        </p:txBody>
      </p:sp>
    </p:spTree>
    <p:extLst>
      <p:ext uri="{BB962C8B-B14F-4D97-AF65-F5344CB8AC3E}">
        <p14:creationId xmlns:p14="http://schemas.microsoft.com/office/powerpoint/2010/main" val="233203351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762000" y="1016000"/>
            <a:ext cx="1066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600" b="1" dirty="0">
                <a:solidFill>
                  <a:srgbClr val="003366"/>
                </a:solidFill>
                <a:latin typeface="Noto Sans SC"/>
                <a:ea typeface="Noto Sans SC"/>
                <a:cs typeface="Noto Sans SC"/>
                <a:sym typeface="Noto Sans SC"/>
              </a:rPr>
              <a:t>6</a:t>
            </a:r>
            <a:r>
              <a:rPr lang="en-US" sz="3600" b="1" i="0" u="none" strike="noStrike" dirty="0" smtClean="0">
                <a:solidFill>
                  <a:srgbClr val="003366"/>
                </a:solidFill>
                <a:latin typeface="Noto Sans SC"/>
                <a:ea typeface="Noto Sans SC"/>
                <a:cs typeface="Noto Sans SC"/>
                <a:sym typeface="Noto Sans SC"/>
              </a:rPr>
              <a:t>. </a:t>
            </a:r>
            <a:r>
              <a:rPr lang="zh-CN" altLang="en-US" sz="3600" b="1" i="0" u="none" strike="noStrike" dirty="0" smtClean="0">
                <a:solidFill>
                  <a:srgbClr val="003366"/>
                </a:solidFill>
                <a:latin typeface="Noto Sans SC"/>
                <a:ea typeface="Noto Sans SC"/>
                <a:cs typeface="Noto Sans SC"/>
                <a:sym typeface="Noto Sans SC"/>
              </a:rPr>
              <a:t>帮助文档获取</a:t>
            </a:r>
            <a:endParaRPr lang="en-US" sz="1100" dirty="0"/>
          </a:p>
        </p:txBody>
      </p:sp>
      <p:cxnSp>
        <p:nvCxnSpPr>
          <p:cNvPr id="3" name="Connector 3"/>
          <p:cNvCxnSpPr/>
          <p:nvPr/>
        </p:nvCxnSpPr>
        <p:spPr>
          <a:xfrm rot="-42969">
            <a:off x="762040" y="1771650"/>
            <a:ext cx="1016000" cy="12700"/>
          </a:xfrm>
          <a:prstGeom prst="straightConnector1">
            <a:avLst/>
          </a:prstGeom>
          <a:solidFill>
            <a:srgbClr val="DEE0E3">
              <a:alpha val="100000"/>
            </a:srgbClr>
          </a:solidFill>
          <a:ln w="50800" cap="flat" cmpd="sng">
            <a:solidFill>
              <a:srgbClr val="003366">
                <a:alpha val="100000"/>
              </a:srgbClr>
            </a:solidFill>
            <a:prstDash val="solid"/>
            <a:round/>
            <a:headEnd type="none" w="lg" len="lg"/>
            <a:tailEnd type="none" w="lg" len="lg"/>
          </a:ln>
        </p:spPr>
      </p:cxnSp>
      <p:sp>
        <p:nvSpPr>
          <p:cNvPr id="5" name="文本框 4"/>
          <p:cNvSpPr txBox="1"/>
          <p:nvPr/>
        </p:nvSpPr>
        <p:spPr>
          <a:xfrm>
            <a:off x="4213265" y="5853364"/>
            <a:ext cx="3347391" cy="461665"/>
          </a:xfrm>
          <a:prstGeom prst="rect">
            <a:avLst/>
          </a:prstGeom>
          <a:noFill/>
        </p:spPr>
        <p:txBody>
          <a:bodyPr wrap="none" rtlCol="0">
            <a:spAutoFit/>
          </a:bodyPr>
          <a:lstStyle/>
          <a:p>
            <a:r>
              <a:rPr lang="zh-CN" altLang="en-US" sz="2400" b="1" dirty="0" smtClean="0">
                <a:solidFill>
                  <a:schemeClr val="accent1">
                    <a:lumMod val="75000"/>
                  </a:schemeClr>
                </a:solidFill>
              </a:rPr>
              <a:t>点击右上角“ 问号”图标</a:t>
            </a:r>
            <a:endParaRPr lang="zh-CN" altLang="en-US" sz="2400" b="1" dirty="0">
              <a:solidFill>
                <a:schemeClr val="accent1">
                  <a:lumMod val="75000"/>
                </a:schemeClr>
              </a:solidFill>
            </a:endParaRPr>
          </a:p>
        </p:txBody>
      </p:sp>
      <p:pic>
        <p:nvPicPr>
          <p:cNvPr id="4" name="图片 3"/>
          <p:cNvPicPr>
            <a:picLocks noChangeAspect="1"/>
          </p:cNvPicPr>
          <p:nvPr/>
        </p:nvPicPr>
        <p:blipFill>
          <a:blip r:embed="rId3"/>
          <a:stretch>
            <a:fillRect/>
          </a:stretch>
        </p:blipFill>
        <p:spPr>
          <a:xfrm>
            <a:off x="762000" y="2190750"/>
            <a:ext cx="10963379" cy="2843212"/>
          </a:xfrm>
          <a:prstGeom prst="rect">
            <a:avLst/>
          </a:prstGeom>
        </p:spPr>
      </p:pic>
      <p:sp>
        <p:nvSpPr>
          <p:cNvPr id="8" name="矩形 7"/>
          <p:cNvSpPr/>
          <p:nvPr/>
        </p:nvSpPr>
        <p:spPr>
          <a:xfrm>
            <a:off x="10321955" y="2270377"/>
            <a:ext cx="384146" cy="314325"/>
          </a:xfrm>
          <a:prstGeom prst="rect">
            <a:avLst/>
          </a:prstGeom>
          <a:noFill/>
          <a:ln>
            <a:solidFill>
              <a:srgbClr val="FFFF0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a:p>
        </p:txBody>
      </p:sp>
    </p:spTree>
    <p:extLst>
      <p:ext uri="{BB962C8B-B14F-4D97-AF65-F5344CB8AC3E}">
        <p14:creationId xmlns:p14="http://schemas.microsoft.com/office/powerpoint/2010/main" val="269792087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762000" y="1016000"/>
            <a:ext cx="1066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600" b="1" dirty="0">
                <a:solidFill>
                  <a:srgbClr val="003366"/>
                </a:solidFill>
                <a:latin typeface="Noto Sans SC"/>
                <a:ea typeface="Noto Sans SC"/>
                <a:cs typeface="Noto Sans SC"/>
                <a:sym typeface="Noto Sans SC"/>
              </a:rPr>
              <a:t>6</a:t>
            </a:r>
            <a:r>
              <a:rPr lang="en-US" sz="3600" b="1" i="0" u="none" strike="noStrike" dirty="0" smtClean="0">
                <a:solidFill>
                  <a:srgbClr val="003366"/>
                </a:solidFill>
                <a:latin typeface="Noto Sans SC"/>
                <a:ea typeface="Noto Sans SC"/>
                <a:cs typeface="Noto Sans SC"/>
                <a:sym typeface="Noto Sans SC"/>
              </a:rPr>
              <a:t>. </a:t>
            </a:r>
            <a:r>
              <a:rPr lang="zh-CN" altLang="en-US" sz="3600" b="1" i="0" u="none" strike="noStrike" dirty="0" smtClean="0">
                <a:solidFill>
                  <a:srgbClr val="003366"/>
                </a:solidFill>
                <a:latin typeface="Noto Sans SC"/>
                <a:ea typeface="Noto Sans SC"/>
                <a:cs typeface="Noto Sans SC"/>
                <a:sym typeface="Noto Sans SC"/>
              </a:rPr>
              <a:t>帮助文档获取</a:t>
            </a:r>
            <a:endParaRPr lang="en-US" sz="1100" dirty="0"/>
          </a:p>
        </p:txBody>
      </p:sp>
      <p:cxnSp>
        <p:nvCxnSpPr>
          <p:cNvPr id="3" name="Connector 3"/>
          <p:cNvCxnSpPr/>
          <p:nvPr/>
        </p:nvCxnSpPr>
        <p:spPr>
          <a:xfrm rot="-42969">
            <a:off x="762040" y="1771650"/>
            <a:ext cx="1016000" cy="12700"/>
          </a:xfrm>
          <a:prstGeom prst="straightConnector1">
            <a:avLst/>
          </a:prstGeom>
          <a:solidFill>
            <a:srgbClr val="DEE0E3">
              <a:alpha val="100000"/>
            </a:srgbClr>
          </a:solidFill>
          <a:ln w="50800" cap="flat" cmpd="sng">
            <a:solidFill>
              <a:srgbClr val="003366">
                <a:alpha val="100000"/>
              </a:srgbClr>
            </a:solidFill>
            <a:prstDash val="solid"/>
            <a:round/>
            <a:headEnd type="none" w="lg" len="lg"/>
            <a:tailEnd type="none" w="lg" len="lg"/>
          </a:ln>
        </p:spPr>
      </p:cxnSp>
      <p:sp>
        <p:nvSpPr>
          <p:cNvPr id="5" name="文本框 4"/>
          <p:cNvSpPr txBox="1"/>
          <p:nvPr/>
        </p:nvSpPr>
        <p:spPr>
          <a:xfrm>
            <a:off x="2489240" y="5967664"/>
            <a:ext cx="6032421" cy="461665"/>
          </a:xfrm>
          <a:prstGeom prst="rect">
            <a:avLst/>
          </a:prstGeom>
          <a:noFill/>
        </p:spPr>
        <p:txBody>
          <a:bodyPr wrap="none" rtlCol="0">
            <a:spAutoFit/>
          </a:bodyPr>
          <a:lstStyle/>
          <a:p>
            <a:r>
              <a:rPr lang="zh-CN" altLang="en-US" sz="2400" b="1" dirty="0" smtClean="0">
                <a:solidFill>
                  <a:schemeClr val="accent1">
                    <a:lumMod val="75000"/>
                  </a:schemeClr>
                </a:solidFill>
              </a:rPr>
              <a:t>点击最右侧下拉三角，选择“危废回收处置”</a:t>
            </a:r>
            <a:endParaRPr lang="zh-CN" altLang="en-US" sz="2400" b="1" dirty="0">
              <a:solidFill>
                <a:schemeClr val="accent1">
                  <a:lumMod val="75000"/>
                </a:schemeClr>
              </a:solidFill>
            </a:endParaRPr>
          </a:p>
        </p:txBody>
      </p:sp>
      <p:pic>
        <p:nvPicPr>
          <p:cNvPr id="4" name="图片 3"/>
          <p:cNvPicPr>
            <a:picLocks noChangeAspect="1"/>
          </p:cNvPicPr>
          <p:nvPr/>
        </p:nvPicPr>
        <p:blipFill rotWithShape="1">
          <a:blip r:embed="rId3"/>
          <a:srcRect l="13580" r="11825" b="12717"/>
          <a:stretch/>
        </p:blipFill>
        <p:spPr>
          <a:xfrm>
            <a:off x="2169966" y="2179249"/>
            <a:ext cx="8149691" cy="3260166"/>
          </a:xfrm>
          <a:prstGeom prst="rect">
            <a:avLst/>
          </a:prstGeom>
        </p:spPr>
      </p:pic>
    </p:spTree>
    <p:extLst>
      <p:ext uri="{BB962C8B-B14F-4D97-AF65-F5344CB8AC3E}">
        <p14:creationId xmlns:p14="http://schemas.microsoft.com/office/powerpoint/2010/main" val="139082478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762000" y="1016000"/>
            <a:ext cx="1066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600" b="1" dirty="0">
                <a:solidFill>
                  <a:srgbClr val="003366"/>
                </a:solidFill>
                <a:latin typeface="Noto Sans SC"/>
                <a:ea typeface="Noto Sans SC"/>
                <a:cs typeface="Noto Sans SC"/>
                <a:sym typeface="Noto Sans SC"/>
              </a:rPr>
              <a:t>6</a:t>
            </a:r>
            <a:r>
              <a:rPr lang="en-US" sz="3600" b="1" i="0" u="none" strike="noStrike" dirty="0" smtClean="0">
                <a:solidFill>
                  <a:srgbClr val="003366"/>
                </a:solidFill>
                <a:latin typeface="Noto Sans SC"/>
                <a:ea typeface="Noto Sans SC"/>
                <a:cs typeface="Noto Sans SC"/>
                <a:sym typeface="Noto Sans SC"/>
              </a:rPr>
              <a:t>. </a:t>
            </a:r>
            <a:r>
              <a:rPr lang="zh-CN" altLang="en-US" sz="3600" b="1" i="0" u="none" strike="noStrike" dirty="0" smtClean="0">
                <a:solidFill>
                  <a:srgbClr val="003366"/>
                </a:solidFill>
                <a:latin typeface="Noto Sans SC"/>
                <a:ea typeface="Noto Sans SC"/>
                <a:cs typeface="Noto Sans SC"/>
                <a:sym typeface="Noto Sans SC"/>
              </a:rPr>
              <a:t>帮助文档获取</a:t>
            </a:r>
            <a:endParaRPr lang="en-US" sz="1100" dirty="0"/>
          </a:p>
        </p:txBody>
      </p:sp>
      <p:cxnSp>
        <p:nvCxnSpPr>
          <p:cNvPr id="3" name="Connector 3"/>
          <p:cNvCxnSpPr/>
          <p:nvPr/>
        </p:nvCxnSpPr>
        <p:spPr>
          <a:xfrm rot="-42969">
            <a:off x="762040" y="1771650"/>
            <a:ext cx="1016000" cy="12700"/>
          </a:xfrm>
          <a:prstGeom prst="straightConnector1">
            <a:avLst/>
          </a:prstGeom>
          <a:solidFill>
            <a:srgbClr val="DEE0E3">
              <a:alpha val="100000"/>
            </a:srgbClr>
          </a:solidFill>
          <a:ln w="50800" cap="flat" cmpd="sng">
            <a:solidFill>
              <a:srgbClr val="003366">
                <a:alpha val="100000"/>
              </a:srgbClr>
            </a:solidFill>
            <a:prstDash val="solid"/>
            <a:round/>
            <a:headEnd type="none" w="lg" len="lg"/>
            <a:tailEnd type="none" w="lg" len="lg"/>
          </a:ln>
        </p:spPr>
      </p:cxnSp>
      <p:sp>
        <p:nvSpPr>
          <p:cNvPr id="5" name="文本框 4"/>
          <p:cNvSpPr txBox="1"/>
          <p:nvPr/>
        </p:nvSpPr>
        <p:spPr>
          <a:xfrm>
            <a:off x="4772561" y="6168328"/>
            <a:ext cx="2646878" cy="461665"/>
          </a:xfrm>
          <a:prstGeom prst="rect">
            <a:avLst/>
          </a:prstGeom>
          <a:noFill/>
        </p:spPr>
        <p:txBody>
          <a:bodyPr wrap="none" rtlCol="0">
            <a:spAutoFit/>
          </a:bodyPr>
          <a:lstStyle/>
          <a:p>
            <a:r>
              <a:rPr lang="zh-CN" altLang="en-US" sz="2400" b="1" dirty="0" smtClean="0">
                <a:solidFill>
                  <a:schemeClr val="accent1">
                    <a:lumMod val="75000"/>
                  </a:schemeClr>
                </a:solidFill>
              </a:rPr>
              <a:t>进入帮助文档界面</a:t>
            </a:r>
            <a:endParaRPr lang="zh-CN" altLang="en-US" sz="2400" b="1" dirty="0">
              <a:solidFill>
                <a:schemeClr val="accent1">
                  <a:lumMod val="75000"/>
                </a:schemeClr>
              </a:solidFill>
            </a:endParaRPr>
          </a:p>
        </p:txBody>
      </p:sp>
      <p:pic>
        <p:nvPicPr>
          <p:cNvPr id="6" name="图片 5"/>
          <p:cNvPicPr>
            <a:picLocks noChangeAspect="1"/>
          </p:cNvPicPr>
          <p:nvPr/>
        </p:nvPicPr>
        <p:blipFill>
          <a:blip r:embed="rId3"/>
          <a:stretch>
            <a:fillRect/>
          </a:stretch>
        </p:blipFill>
        <p:spPr>
          <a:xfrm>
            <a:off x="2605208" y="1651000"/>
            <a:ext cx="7591184" cy="4242393"/>
          </a:xfrm>
          <a:prstGeom prst="rect">
            <a:avLst/>
          </a:prstGeom>
        </p:spPr>
      </p:pic>
    </p:spTree>
    <p:extLst>
      <p:ext uri="{BB962C8B-B14F-4D97-AF65-F5344CB8AC3E}">
        <p14:creationId xmlns:p14="http://schemas.microsoft.com/office/powerpoint/2010/main" val="213156257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AutoShape 2"/>
          <p:cNvSpPr/>
          <p:nvPr/>
        </p:nvSpPr>
        <p:spPr>
          <a:xfrm>
            <a:off x="1016000" y="2032000"/>
            <a:ext cx="10160000" cy="762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3600" b="1" i="0" u="none" strike="noStrike">
                <a:solidFill>
                  <a:srgbClr val="003366"/>
                </a:solidFill>
                <a:latin typeface="Noto Sans SC"/>
                <a:ea typeface="Noto Sans SC"/>
                <a:cs typeface="Noto Sans SC"/>
                <a:sym typeface="Noto Sans SC"/>
              </a:rPr>
              <a:t>感谢观看</a:t>
            </a:r>
            <a:endParaRPr lang="en-US" sz="1100"/>
          </a:p>
        </p:txBody>
      </p:sp>
      <p:cxnSp>
        <p:nvCxnSpPr>
          <p:cNvPr id="3" name="Connector 3"/>
          <p:cNvCxnSpPr/>
          <p:nvPr/>
        </p:nvCxnSpPr>
        <p:spPr>
          <a:xfrm rot="-42969">
            <a:off x="5588040" y="2914650"/>
            <a:ext cx="1016000" cy="12700"/>
          </a:xfrm>
          <a:prstGeom prst="straightConnector1">
            <a:avLst/>
          </a:prstGeom>
          <a:solidFill>
            <a:srgbClr val="DEE0E3">
              <a:alpha val="100000"/>
            </a:srgbClr>
          </a:solidFill>
          <a:ln w="25400" cap="flat" cmpd="sng">
            <a:solidFill>
              <a:srgbClr val="666666">
                <a:alpha val="100000"/>
              </a:srgbClr>
            </a:solidFill>
            <a:prstDash val="solid"/>
            <a:round/>
            <a:headEnd type="none" w="lg" len="lg"/>
            <a:tailEnd type="none" w="lg" len="lg"/>
          </a:ln>
        </p:spPr>
      </p:cxnSp>
      <p:sp>
        <p:nvSpPr>
          <p:cNvPr id="4" name="AutoShape 4"/>
          <p:cNvSpPr/>
          <p:nvPr/>
        </p:nvSpPr>
        <p:spPr>
          <a:xfrm>
            <a:off x="1016000" y="3175000"/>
            <a:ext cx="10160000" cy="508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1600" b="0" i="0" u="none" strike="noStrike">
                <a:solidFill>
                  <a:srgbClr val="666666"/>
                </a:solidFill>
                <a:latin typeface="Noto Sans SC"/>
                <a:ea typeface="Noto Sans SC"/>
                <a:cs typeface="Noto Sans SC"/>
                <a:sym typeface="Noto Sans SC"/>
              </a:rPr>
              <a:t>感谢大家的观看，希望这份详细的用户指南能帮助您顺利完成实验室危险废物的回收报备工作。</a:t>
            </a:r>
            <a:endParaRPr lang="en-US" sz="1100"/>
          </a:p>
        </p:txBody>
      </p:sp>
      <p:pic>
        <p:nvPicPr>
          <p:cNvPr id="5" name="Picture 5"/>
          <p:cNvPicPr>
            <a:picLocks noChangeAspect="1"/>
          </p:cNvPicPr>
          <p:nvPr/>
        </p:nvPicPr>
        <p:blipFill>
          <a:blip r:embed="rId3">
            <a:extLst>
              <a:ext uri="{28A0092B-C50C-407E-A947-70E740481C1C}">
                <a14:useLocalDpi xmlns:a14="http://schemas.microsoft.com/office/drawing/2010/main" val="0"/>
              </a:ext>
              <a:ext uri="{96DAC541-7B7A-43D3-8B79-37D633B846F1}">
                <asvg:svgBlip xmlns="" xmlns:asvg="http://schemas.microsoft.com/office/drawing/2016/SVG/main" r:embed="rId4"/>
              </a:ext>
            </a:extLst>
          </a:blip>
          <a:stretch>
            <a:fillRect/>
          </a:stretch>
        </p:blipFill>
        <p:spPr>
          <a:xfrm>
            <a:off x="5791200" y="4064000"/>
            <a:ext cx="609600" cy="609600"/>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AutoShape 2"/>
          <p:cNvSpPr/>
          <p:nvPr/>
        </p:nvSpPr>
        <p:spPr>
          <a:xfrm>
            <a:off x="762000" y="1016000"/>
            <a:ext cx="1066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600" b="1" i="0" u="none" strike="noStrike">
                <a:solidFill>
                  <a:srgbClr val="003366"/>
                </a:solidFill>
                <a:latin typeface="Noto Sans SC"/>
                <a:ea typeface="Noto Sans SC"/>
                <a:cs typeface="Noto Sans SC"/>
                <a:sym typeface="Noto Sans SC"/>
              </a:rPr>
              <a:t>报备人员整体操作流程</a:t>
            </a:r>
            <a:endParaRPr lang="en-US" sz="1100"/>
          </a:p>
        </p:txBody>
      </p:sp>
      <p:sp>
        <p:nvSpPr>
          <p:cNvPr id="3" name="AutoShape 3"/>
          <p:cNvSpPr/>
          <p:nvPr/>
        </p:nvSpPr>
        <p:spPr>
          <a:xfrm>
            <a:off x="762000" y="2032000"/>
            <a:ext cx="3302000" cy="1905000"/>
          </a:xfrm>
          <a:prstGeom prst="roundRect">
            <a:avLst>
              <a:gd name="adj" fmla="val 6666"/>
            </a:avLst>
          </a:prstGeom>
          <a:solidFill>
            <a:srgbClr val="003366">
              <a:alpha val="5000"/>
            </a:srgbClr>
          </a:solidFill>
          <a:ln w="12700" cap="flat" cmpd="sng">
            <a:solidFill>
              <a:srgbClr val="003366">
                <a:alpha val="20000"/>
              </a:srgbClr>
            </a:solidFill>
            <a:prstDash val="solid"/>
            <a:round/>
          </a:ln>
        </p:spPr>
        <p:txBody>
          <a:bodyPr vert="horz" wrap="square" lIns="63500" tIns="63500" rIns="63500" bIns="63500" rtlCol="0" anchor="ctr"/>
          <a:lstStyle/>
          <a:p>
            <a:pPr algn="ctr">
              <a:defRPr/>
            </a:pPr>
            <a:endParaRPr/>
          </a:p>
        </p:txBody>
      </p:sp>
      <p:pic>
        <p:nvPicPr>
          <p:cNvPr id="4" name="Picture 4"/>
          <p:cNvPicPr>
            <a:picLocks noChangeAspect="1"/>
          </p:cNvPicPr>
          <p:nvPr/>
        </p:nvPicPr>
        <p:blipFill>
          <a:blip r:embed="rId3">
            <a:extLst>
              <a:ext uri="{28A0092B-C50C-407E-A947-70E740481C1C}">
                <a14:useLocalDpi xmlns:a14="http://schemas.microsoft.com/office/drawing/2010/main" val="0"/>
              </a:ext>
              <a:ext uri="{96DAC541-7B7A-43D3-8B79-37D633B846F1}">
                <asvg:svgBlip xmlns="" xmlns:asvg="http://schemas.microsoft.com/office/drawing/2016/SVG/main" r:embed="rId4"/>
              </a:ext>
            </a:extLst>
          </a:blip>
          <a:stretch>
            <a:fillRect/>
          </a:stretch>
        </p:blipFill>
        <p:spPr>
          <a:xfrm>
            <a:off x="1016000" y="2286000"/>
            <a:ext cx="406400" cy="406400"/>
          </a:xfrm>
          <a:prstGeom prst="rect">
            <a:avLst/>
          </a:prstGeom>
        </p:spPr>
      </p:pic>
      <p:sp>
        <p:nvSpPr>
          <p:cNvPr id="5" name="AutoShape 5"/>
          <p:cNvSpPr/>
          <p:nvPr/>
        </p:nvSpPr>
        <p:spPr>
          <a:xfrm>
            <a:off x="1524000" y="2260600"/>
            <a:ext cx="2286000" cy="4572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003366"/>
                </a:solidFill>
                <a:latin typeface="Noto Sans SC"/>
                <a:ea typeface="Noto Sans SC"/>
                <a:cs typeface="Noto Sans SC"/>
                <a:sym typeface="Noto Sans SC"/>
              </a:rPr>
              <a:t>01. 申请权限</a:t>
            </a:r>
            <a:endParaRPr lang="en-US" sz="1100"/>
          </a:p>
        </p:txBody>
      </p:sp>
      <p:sp>
        <p:nvSpPr>
          <p:cNvPr id="6" name="AutoShape 6"/>
          <p:cNvSpPr/>
          <p:nvPr/>
        </p:nvSpPr>
        <p:spPr>
          <a:xfrm>
            <a:off x="1016000" y="2730500"/>
            <a:ext cx="2794000" cy="1016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0" i="0" u="none" strike="noStrike">
                <a:solidFill>
                  <a:srgbClr val="666666"/>
                </a:solidFill>
                <a:latin typeface="Noto Sans SC"/>
                <a:ea typeface="Noto Sans SC"/>
                <a:cs typeface="Noto Sans SC"/>
                <a:sym typeface="Noto Sans SC"/>
              </a:rPr>
              <a:t>提交个人信息，申请系统访问权限，等待管理员审核通过。</a:t>
            </a:r>
            <a:endParaRPr lang="en-US" sz="1100"/>
          </a:p>
        </p:txBody>
      </p:sp>
      <p:sp>
        <p:nvSpPr>
          <p:cNvPr id="7" name="AutoShape 7"/>
          <p:cNvSpPr/>
          <p:nvPr/>
        </p:nvSpPr>
        <p:spPr>
          <a:xfrm>
            <a:off x="4445000" y="2032000"/>
            <a:ext cx="3302000" cy="1905000"/>
          </a:xfrm>
          <a:prstGeom prst="roundRect">
            <a:avLst>
              <a:gd name="adj" fmla="val 6666"/>
            </a:avLst>
          </a:prstGeom>
          <a:solidFill>
            <a:srgbClr val="003366">
              <a:alpha val="5000"/>
            </a:srgbClr>
          </a:solidFill>
          <a:ln w="12700" cap="flat" cmpd="sng">
            <a:solidFill>
              <a:srgbClr val="003366">
                <a:alpha val="20000"/>
              </a:srgbClr>
            </a:solidFill>
            <a:prstDash val="solid"/>
            <a:round/>
          </a:ln>
        </p:spPr>
        <p:txBody>
          <a:bodyPr vert="horz" wrap="square" lIns="63500" tIns="63500" rIns="63500" bIns="63500" rtlCol="0" anchor="ctr"/>
          <a:lstStyle/>
          <a:p>
            <a:pPr algn="ctr">
              <a:defRPr/>
            </a:pPr>
            <a:endParaRPr/>
          </a:p>
        </p:txBody>
      </p:sp>
      <p:pic>
        <p:nvPicPr>
          <p:cNvPr id="8" name="Picture 8"/>
          <p:cNvPicPr>
            <a:picLocks noChangeAspect="1"/>
          </p:cNvPicPr>
          <p:nvPr/>
        </p:nvPicPr>
        <p:blipFill>
          <a:blip r:embed="rId5">
            <a:extLst>
              <a:ext uri="{28A0092B-C50C-407E-A947-70E740481C1C}">
                <a14:useLocalDpi xmlns:a14="http://schemas.microsoft.com/office/drawing/2010/main" val="0"/>
              </a:ext>
              <a:ext uri="{96DAC541-7B7A-43D3-8B79-37D633B846F1}">
                <asvg:svgBlip xmlns="" xmlns:asvg="http://schemas.microsoft.com/office/drawing/2016/SVG/main" r:embed="rId6"/>
              </a:ext>
            </a:extLst>
          </a:blip>
          <a:stretch>
            <a:fillRect/>
          </a:stretch>
        </p:blipFill>
        <p:spPr>
          <a:xfrm>
            <a:off x="4699000" y="2286000"/>
            <a:ext cx="406400" cy="406400"/>
          </a:xfrm>
          <a:prstGeom prst="rect">
            <a:avLst/>
          </a:prstGeom>
        </p:spPr>
      </p:pic>
      <p:sp>
        <p:nvSpPr>
          <p:cNvPr id="9" name="AutoShape 9"/>
          <p:cNvSpPr/>
          <p:nvPr/>
        </p:nvSpPr>
        <p:spPr>
          <a:xfrm>
            <a:off x="5207000" y="2260600"/>
            <a:ext cx="2286000" cy="4572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003366"/>
                </a:solidFill>
                <a:latin typeface="Noto Sans SC"/>
                <a:ea typeface="Noto Sans SC"/>
                <a:cs typeface="Noto Sans SC"/>
                <a:sym typeface="Noto Sans SC"/>
              </a:rPr>
              <a:t>02. 登录小程序</a:t>
            </a:r>
            <a:endParaRPr lang="en-US" sz="1100"/>
          </a:p>
        </p:txBody>
      </p:sp>
      <p:sp>
        <p:nvSpPr>
          <p:cNvPr id="10" name="AutoShape 10"/>
          <p:cNvSpPr/>
          <p:nvPr/>
        </p:nvSpPr>
        <p:spPr>
          <a:xfrm>
            <a:off x="4699000" y="2730500"/>
            <a:ext cx="2794000" cy="1016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0" i="0" u="none" strike="noStrike">
                <a:solidFill>
                  <a:srgbClr val="666666"/>
                </a:solidFill>
                <a:latin typeface="Noto Sans SC"/>
                <a:ea typeface="Noto Sans SC"/>
                <a:cs typeface="Noto Sans SC"/>
                <a:sym typeface="Noto Sans SC"/>
              </a:rPr>
              <a:t>使用已授权的账号登录实验室危险废物回收报备小程序。</a:t>
            </a:r>
            <a:endParaRPr lang="en-US" sz="1100"/>
          </a:p>
        </p:txBody>
      </p:sp>
      <p:sp>
        <p:nvSpPr>
          <p:cNvPr id="11" name="AutoShape 11"/>
          <p:cNvSpPr/>
          <p:nvPr/>
        </p:nvSpPr>
        <p:spPr>
          <a:xfrm>
            <a:off x="8128000" y="2032000"/>
            <a:ext cx="3302000" cy="1905000"/>
          </a:xfrm>
          <a:prstGeom prst="roundRect">
            <a:avLst>
              <a:gd name="adj" fmla="val 6666"/>
            </a:avLst>
          </a:prstGeom>
          <a:solidFill>
            <a:srgbClr val="003366">
              <a:alpha val="5000"/>
            </a:srgbClr>
          </a:solidFill>
          <a:ln w="12700" cap="flat" cmpd="sng">
            <a:solidFill>
              <a:srgbClr val="003366">
                <a:alpha val="20000"/>
              </a:srgbClr>
            </a:solidFill>
            <a:prstDash val="solid"/>
            <a:round/>
          </a:ln>
        </p:spPr>
        <p:txBody>
          <a:bodyPr vert="horz" wrap="square" lIns="63500" tIns="63500" rIns="63500" bIns="63500" rtlCol="0" anchor="ctr"/>
          <a:lstStyle/>
          <a:p>
            <a:pPr algn="ctr">
              <a:defRPr/>
            </a:pPr>
            <a:endParaRPr/>
          </a:p>
        </p:txBody>
      </p:sp>
      <p:pic>
        <p:nvPicPr>
          <p:cNvPr id="12" name="Picture 12"/>
          <p:cNvPicPr>
            <a:picLocks noChangeAspect="1"/>
          </p:cNvPicPr>
          <p:nvPr/>
        </p:nvPicPr>
        <p:blipFill>
          <a:blip r:embed="rId7">
            <a:extLst>
              <a:ext uri="{28A0092B-C50C-407E-A947-70E740481C1C}">
                <a14:useLocalDpi xmlns:a14="http://schemas.microsoft.com/office/drawing/2010/main" val="0"/>
              </a:ext>
              <a:ext uri="{96DAC541-7B7A-43D3-8B79-37D633B846F1}">
                <asvg:svgBlip xmlns="" xmlns:asvg="http://schemas.microsoft.com/office/drawing/2016/SVG/main" r:embed="rId8"/>
              </a:ext>
            </a:extLst>
          </a:blip>
          <a:stretch>
            <a:fillRect/>
          </a:stretch>
        </p:blipFill>
        <p:spPr>
          <a:xfrm>
            <a:off x="8382000" y="2286000"/>
            <a:ext cx="406400" cy="406400"/>
          </a:xfrm>
          <a:prstGeom prst="rect">
            <a:avLst/>
          </a:prstGeom>
        </p:spPr>
      </p:pic>
      <p:sp>
        <p:nvSpPr>
          <p:cNvPr id="13" name="AutoShape 13"/>
          <p:cNvSpPr/>
          <p:nvPr/>
        </p:nvSpPr>
        <p:spPr>
          <a:xfrm>
            <a:off x="8890000" y="2260600"/>
            <a:ext cx="2286000" cy="4572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003366"/>
                </a:solidFill>
                <a:latin typeface="Noto Sans SC"/>
                <a:ea typeface="Noto Sans SC"/>
                <a:cs typeface="Noto Sans SC"/>
                <a:sym typeface="Noto Sans SC"/>
              </a:rPr>
              <a:t>03. 访问危险废物板块</a:t>
            </a:r>
            <a:endParaRPr lang="en-US" sz="1100"/>
          </a:p>
        </p:txBody>
      </p:sp>
      <p:sp>
        <p:nvSpPr>
          <p:cNvPr id="14" name="AutoShape 14"/>
          <p:cNvSpPr/>
          <p:nvPr/>
        </p:nvSpPr>
        <p:spPr>
          <a:xfrm>
            <a:off x="8382000" y="2730500"/>
            <a:ext cx="2794000" cy="1016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0" i="0" u="none" strike="noStrike">
                <a:solidFill>
                  <a:srgbClr val="666666"/>
                </a:solidFill>
                <a:latin typeface="Noto Sans SC"/>
                <a:ea typeface="Noto Sans SC"/>
                <a:cs typeface="Noto Sans SC"/>
                <a:sym typeface="Noto Sans SC"/>
              </a:rPr>
              <a:t>在小程序首页导航栏中，找到并点击进入“危险废物”功能板块。</a:t>
            </a:r>
            <a:endParaRPr lang="en-US" sz="1100"/>
          </a:p>
        </p:txBody>
      </p:sp>
      <p:sp>
        <p:nvSpPr>
          <p:cNvPr id="15" name="AutoShape 15"/>
          <p:cNvSpPr/>
          <p:nvPr/>
        </p:nvSpPr>
        <p:spPr>
          <a:xfrm>
            <a:off x="762000" y="4191000"/>
            <a:ext cx="3302000" cy="1905000"/>
          </a:xfrm>
          <a:prstGeom prst="roundRect">
            <a:avLst>
              <a:gd name="adj" fmla="val 6666"/>
            </a:avLst>
          </a:prstGeom>
          <a:solidFill>
            <a:srgbClr val="003366">
              <a:alpha val="5000"/>
            </a:srgbClr>
          </a:solidFill>
          <a:ln w="12700" cap="flat" cmpd="sng">
            <a:solidFill>
              <a:srgbClr val="003366">
                <a:alpha val="20000"/>
              </a:srgbClr>
            </a:solidFill>
            <a:prstDash val="solid"/>
            <a:round/>
          </a:ln>
        </p:spPr>
        <p:txBody>
          <a:bodyPr vert="horz" wrap="square" lIns="63500" tIns="63500" rIns="63500" bIns="63500" rtlCol="0" anchor="ctr"/>
          <a:lstStyle/>
          <a:p>
            <a:pPr algn="ctr">
              <a:defRPr/>
            </a:pPr>
            <a:endParaRPr/>
          </a:p>
        </p:txBody>
      </p:sp>
      <p:pic>
        <p:nvPicPr>
          <p:cNvPr id="16" name="Picture 16"/>
          <p:cNvPicPr>
            <a:picLocks noChangeAspect="1"/>
          </p:cNvPicPr>
          <p:nvPr/>
        </p:nvPicPr>
        <p:blipFill>
          <a:blip r:embed="rId9">
            <a:extLst>
              <a:ext uri="{28A0092B-C50C-407E-A947-70E740481C1C}">
                <a14:useLocalDpi xmlns:a14="http://schemas.microsoft.com/office/drawing/2010/main" val="0"/>
              </a:ext>
              <a:ext uri="{96DAC541-7B7A-43D3-8B79-37D633B846F1}">
                <asvg:svgBlip xmlns="" xmlns:asvg="http://schemas.microsoft.com/office/drawing/2016/SVG/main" r:embed="rId10"/>
              </a:ext>
            </a:extLst>
          </a:blip>
          <a:stretch>
            <a:fillRect/>
          </a:stretch>
        </p:blipFill>
        <p:spPr>
          <a:xfrm>
            <a:off x="1016000" y="4445000"/>
            <a:ext cx="406400" cy="406400"/>
          </a:xfrm>
          <a:prstGeom prst="rect">
            <a:avLst/>
          </a:prstGeom>
        </p:spPr>
      </p:pic>
      <p:sp>
        <p:nvSpPr>
          <p:cNvPr id="17" name="AutoShape 17"/>
          <p:cNvSpPr/>
          <p:nvPr/>
        </p:nvSpPr>
        <p:spPr>
          <a:xfrm>
            <a:off x="1524000" y="4419600"/>
            <a:ext cx="2286000" cy="4572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003366"/>
                </a:solidFill>
                <a:latin typeface="Noto Sans SC"/>
                <a:ea typeface="Noto Sans SC"/>
                <a:cs typeface="Noto Sans SC"/>
                <a:sym typeface="Noto Sans SC"/>
              </a:rPr>
              <a:t>04. 确认报备权限</a:t>
            </a:r>
            <a:endParaRPr lang="en-US" sz="1100"/>
          </a:p>
        </p:txBody>
      </p:sp>
      <p:sp>
        <p:nvSpPr>
          <p:cNvPr id="18" name="AutoShape 18"/>
          <p:cNvSpPr/>
          <p:nvPr/>
        </p:nvSpPr>
        <p:spPr>
          <a:xfrm>
            <a:off x="1016000" y="4889500"/>
            <a:ext cx="2794000" cy="1016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0" i="0" u="none" strike="noStrike">
                <a:solidFill>
                  <a:srgbClr val="666666"/>
                </a:solidFill>
                <a:latin typeface="Noto Sans SC"/>
                <a:ea typeface="Noto Sans SC"/>
                <a:cs typeface="Noto Sans SC"/>
                <a:sym typeface="Noto Sans SC"/>
              </a:rPr>
              <a:t>检查个人账号是否具备报备操作权限，确认无误后继续下一步。</a:t>
            </a:r>
            <a:endParaRPr lang="en-US" sz="1100"/>
          </a:p>
        </p:txBody>
      </p:sp>
      <p:sp>
        <p:nvSpPr>
          <p:cNvPr id="19" name="AutoShape 19"/>
          <p:cNvSpPr/>
          <p:nvPr/>
        </p:nvSpPr>
        <p:spPr>
          <a:xfrm>
            <a:off x="4445000" y="4191000"/>
            <a:ext cx="3302000" cy="1905000"/>
          </a:xfrm>
          <a:prstGeom prst="roundRect">
            <a:avLst>
              <a:gd name="adj" fmla="val 6666"/>
            </a:avLst>
          </a:prstGeom>
          <a:solidFill>
            <a:srgbClr val="003366">
              <a:alpha val="5000"/>
            </a:srgbClr>
          </a:solidFill>
          <a:ln w="12700" cap="flat" cmpd="sng">
            <a:solidFill>
              <a:srgbClr val="003366">
                <a:alpha val="20000"/>
              </a:srgbClr>
            </a:solidFill>
            <a:prstDash val="solid"/>
            <a:round/>
          </a:ln>
        </p:spPr>
        <p:txBody>
          <a:bodyPr vert="horz" wrap="square" lIns="63500" tIns="63500" rIns="63500" bIns="63500" rtlCol="0" anchor="ctr"/>
          <a:lstStyle/>
          <a:p>
            <a:pPr algn="ctr">
              <a:defRPr/>
            </a:pPr>
            <a:endParaRPr/>
          </a:p>
        </p:txBody>
      </p:sp>
      <p:pic>
        <p:nvPicPr>
          <p:cNvPr id="20" name="Picture 20"/>
          <p:cNvPicPr>
            <a:picLocks noChangeAspect="1"/>
          </p:cNvPicPr>
          <p:nvPr/>
        </p:nvPicPr>
        <p:blipFill>
          <a:blip r:embed="rId11">
            <a:extLst>
              <a:ext uri="{28A0092B-C50C-407E-A947-70E740481C1C}">
                <a14:useLocalDpi xmlns:a14="http://schemas.microsoft.com/office/drawing/2010/main" val="0"/>
              </a:ext>
              <a:ext uri="{96DAC541-7B7A-43D3-8B79-37D633B846F1}">
                <asvg:svgBlip xmlns="" xmlns:asvg="http://schemas.microsoft.com/office/drawing/2016/SVG/main" r:embed="rId12"/>
              </a:ext>
            </a:extLst>
          </a:blip>
          <a:stretch>
            <a:fillRect/>
          </a:stretch>
        </p:blipFill>
        <p:spPr>
          <a:xfrm>
            <a:off x="4699000" y="4445000"/>
            <a:ext cx="406400" cy="406400"/>
          </a:xfrm>
          <a:prstGeom prst="rect">
            <a:avLst/>
          </a:prstGeom>
        </p:spPr>
      </p:pic>
      <p:sp>
        <p:nvSpPr>
          <p:cNvPr id="21" name="AutoShape 21"/>
          <p:cNvSpPr/>
          <p:nvPr/>
        </p:nvSpPr>
        <p:spPr>
          <a:xfrm>
            <a:off x="5207000" y="4419600"/>
            <a:ext cx="2286000" cy="4572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003366"/>
                </a:solidFill>
                <a:latin typeface="Noto Sans SC"/>
                <a:ea typeface="Noto Sans SC"/>
                <a:cs typeface="Noto Sans SC"/>
                <a:sym typeface="Noto Sans SC"/>
              </a:rPr>
              <a:t>05. 执行报备操作</a:t>
            </a:r>
            <a:endParaRPr lang="en-US" sz="1100"/>
          </a:p>
        </p:txBody>
      </p:sp>
      <p:sp>
        <p:nvSpPr>
          <p:cNvPr id="22" name="AutoShape 22"/>
          <p:cNvSpPr/>
          <p:nvPr/>
        </p:nvSpPr>
        <p:spPr>
          <a:xfrm>
            <a:off x="4699000" y="4889500"/>
            <a:ext cx="2794000" cy="1016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0" i="0" u="none" strike="noStrike">
                <a:solidFill>
                  <a:srgbClr val="666666"/>
                </a:solidFill>
                <a:latin typeface="Noto Sans SC"/>
                <a:ea typeface="Noto Sans SC"/>
                <a:cs typeface="Noto Sans SC"/>
                <a:sym typeface="Noto Sans SC"/>
              </a:rPr>
              <a:t>收到学校通知后，按要求填写废物信息，提交报备申请。</a:t>
            </a:r>
            <a:endParaRPr lang="en-US" sz="1100"/>
          </a:p>
        </p:txBody>
      </p:sp>
      <p:sp>
        <p:nvSpPr>
          <p:cNvPr id="23" name="AutoShape 23"/>
          <p:cNvSpPr/>
          <p:nvPr/>
        </p:nvSpPr>
        <p:spPr>
          <a:xfrm>
            <a:off x="8128000" y="4191000"/>
            <a:ext cx="3302000" cy="1905000"/>
          </a:xfrm>
          <a:prstGeom prst="roundRect">
            <a:avLst>
              <a:gd name="adj" fmla="val 6666"/>
            </a:avLst>
          </a:prstGeom>
          <a:solidFill>
            <a:srgbClr val="003366">
              <a:alpha val="5000"/>
            </a:srgbClr>
          </a:solidFill>
          <a:ln w="12700" cap="flat" cmpd="sng">
            <a:solidFill>
              <a:srgbClr val="003366">
                <a:alpha val="20000"/>
              </a:srgbClr>
            </a:solidFill>
            <a:prstDash val="solid"/>
            <a:round/>
          </a:ln>
        </p:spPr>
        <p:txBody>
          <a:bodyPr vert="horz" wrap="square" lIns="63500" tIns="63500" rIns="63500" bIns="63500" rtlCol="0" anchor="ctr"/>
          <a:lstStyle/>
          <a:p>
            <a:pPr algn="ctr">
              <a:defRPr/>
            </a:pPr>
            <a:endParaRPr/>
          </a:p>
        </p:txBody>
      </p:sp>
      <p:pic>
        <p:nvPicPr>
          <p:cNvPr id="24" name="Picture 24"/>
          <p:cNvPicPr>
            <a:picLocks noChangeAspect="1"/>
          </p:cNvPicPr>
          <p:nvPr/>
        </p:nvPicPr>
        <p:blipFill>
          <a:blip r:embed="rId13">
            <a:extLst>
              <a:ext uri="{28A0092B-C50C-407E-A947-70E740481C1C}">
                <a14:useLocalDpi xmlns:a14="http://schemas.microsoft.com/office/drawing/2010/main" val="0"/>
              </a:ext>
              <a:ext uri="{96DAC541-7B7A-43D3-8B79-37D633B846F1}">
                <asvg:svgBlip xmlns="" xmlns:asvg="http://schemas.microsoft.com/office/drawing/2016/SVG/main" r:embed="rId14"/>
              </a:ext>
            </a:extLst>
          </a:blip>
          <a:stretch>
            <a:fillRect/>
          </a:stretch>
        </p:blipFill>
        <p:spPr>
          <a:xfrm>
            <a:off x="8382000" y="4445000"/>
            <a:ext cx="406400" cy="406400"/>
          </a:xfrm>
          <a:prstGeom prst="rect">
            <a:avLst/>
          </a:prstGeom>
        </p:spPr>
      </p:pic>
      <p:sp>
        <p:nvSpPr>
          <p:cNvPr id="25" name="AutoShape 25"/>
          <p:cNvSpPr/>
          <p:nvPr/>
        </p:nvSpPr>
        <p:spPr>
          <a:xfrm>
            <a:off x="8890000" y="4419600"/>
            <a:ext cx="2286000" cy="4572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003366"/>
                </a:solidFill>
                <a:latin typeface="Noto Sans SC"/>
                <a:ea typeface="Noto Sans SC"/>
                <a:cs typeface="Noto Sans SC"/>
                <a:sym typeface="Noto Sans SC"/>
              </a:rPr>
              <a:t>06. 报备完成</a:t>
            </a:r>
            <a:endParaRPr lang="en-US" sz="1100"/>
          </a:p>
        </p:txBody>
      </p:sp>
      <p:sp>
        <p:nvSpPr>
          <p:cNvPr id="26" name="AutoShape 26"/>
          <p:cNvSpPr/>
          <p:nvPr/>
        </p:nvSpPr>
        <p:spPr>
          <a:xfrm>
            <a:off x="8382000" y="4889500"/>
            <a:ext cx="2794000" cy="1016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0" i="0" u="none" strike="noStrike">
                <a:solidFill>
                  <a:srgbClr val="666666"/>
                </a:solidFill>
                <a:latin typeface="Noto Sans SC"/>
                <a:ea typeface="Noto Sans SC"/>
                <a:cs typeface="Noto Sans SC"/>
                <a:sym typeface="Noto Sans SC"/>
              </a:rPr>
              <a:t>确认提交成功，等待审核反馈，完成整个报备流程。</a:t>
            </a:r>
            <a:endParaRPr lang="en-US" sz="110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762000" y="1016000"/>
            <a:ext cx="1066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600" b="1" i="0" u="none" strike="noStrike">
                <a:solidFill>
                  <a:srgbClr val="003366"/>
                </a:solidFill>
                <a:latin typeface="Noto Sans SC"/>
                <a:ea typeface="Noto Sans SC"/>
                <a:cs typeface="Noto Sans SC"/>
                <a:sym typeface="Noto Sans SC"/>
              </a:rPr>
              <a:t>2. 系统访问</a:t>
            </a:r>
            <a:endParaRPr lang="en-US" sz="1100"/>
          </a:p>
        </p:txBody>
      </p:sp>
      <p:sp>
        <p:nvSpPr>
          <p:cNvPr id="3" name="AutoShape 3"/>
          <p:cNvSpPr/>
          <p:nvPr/>
        </p:nvSpPr>
        <p:spPr>
          <a:xfrm>
            <a:off x="762000" y="2032000"/>
            <a:ext cx="3302000" cy="3810000"/>
          </a:xfrm>
          <a:prstGeom prst="roundRect">
            <a:avLst>
              <a:gd name="adj" fmla="val 3846"/>
            </a:avLst>
          </a:prstGeom>
          <a:solidFill>
            <a:srgbClr val="F5F7FA">
              <a:alpha val="100000"/>
            </a:srgbClr>
          </a:solidFill>
          <a:ln cap="flat" cmpd="sng">
            <a:solidFill>
              <a:srgbClr val="C6D0E1">
                <a:alpha val="100000"/>
              </a:srgbClr>
            </a:solidFill>
            <a:prstDash val="solid"/>
            <a:round/>
          </a:ln>
        </p:spPr>
        <p:txBody>
          <a:bodyPr vert="horz" wrap="square" lIns="63500" tIns="63500" rIns="63500" bIns="63500" rtlCol="0" anchor="ctr"/>
          <a:lstStyle/>
          <a:p>
            <a:pPr algn="ctr">
              <a:defRPr/>
            </a:pPr>
            <a:endParaRPr/>
          </a:p>
        </p:txBody>
      </p:sp>
      <p:pic>
        <p:nvPicPr>
          <p:cNvPr id="4" name="Picture 4"/>
          <p:cNvPicPr>
            <a:picLocks noChangeAspect="1"/>
          </p:cNvPicPr>
          <p:nvPr/>
        </p:nvPicPr>
        <p:blipFill>
          <a:blip r:embed="rId3">
            <a:extLst>
              <a:ext uri="{28A0092B-C50C-407E-A947-70E740481C1C}">
                <a14:useLocalDpi xmlns:a14="http://schemas.microsoft.com/office/drawing/2010/main" val="0"/>
              </a:ext>
              <a:ext uri="{96DAC541-7B7A-43D3-8B79-37D633B846F1}">
                <asvg:svgBlip xmlns="" xmlns:asvg="http://schemas.microsoft.com/office/drawing/2016/SVG/main" r:embed="rId4"/>
              </a:ext>
            </a:extLst>
          </a:blip>
          <a:stretch>
            <a:fillRect/>
          </a:stretch>
        </p:blipFill>
        <p:spPr>
          <a:xfrm>
            <a:off x="1066800" y="2336800"/>
            <a:ext cx="406400" cy="406400"/>
          </a:xfrm>
          <a:prstGeom prst="rect">
            <a:avLst/>
          </a:prstGeom>
        </p:spPr>
      </p:pic>
      <p:sp>
        <p:nvSpPr>
          <p:cNvPr id="5" name="AutoShape 5"/>
          <p:cNvSpPr/>
          <p:nvPr/>
        </p:nvSpPr>
        <p:spPr>
          <a:xfrm>
            <a:off x="1574800" y="2311400"/>
            <a:ext cx="2286000" cy="4572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003366"/>
                </a:solidFill>
                <a:latin typeface="Noto Sans SC"/>
                <a:ea typeface="Noto Sans SC"/>
                <a:cs typeface="Noto Sans SC"/>
                <a:sym typeface="Noto Sans SC"/>
              </a:rPr>
              <a:t>公众号入口</a:t>
            </a:r>
            <a:endParaRPr lang="en-US" sz="1100"/>
          </a:p>
        </p:txBody>
      </p:sp>
      <p:cxnSp>
        <p:nvCxnSpPr>
          <p:cNvPr id="6" name="Connector 6"/>
          <p:cNvCxnSpPr/>
          <p:nvPr/>
        </p:nvCxnSpPr>
        <p:spPr>
          <a:xfrm rot="-16215">
            <a:off x="1066815" y="2838450"/>
            <a:ext cx="2692400" cy="12700"/>
          </a:xfrm>
          <a:prstGeom prst="line">
            <a:avLst/>
          </a:prstGeom>
          <a:solidFill>
            <a:srgbClr val="DEE0E3">
              <a:alpha val="100000"/>
            </a:srgbClr>
          </a:solidFill>
          <a:ln w="12700" cap="flat" cmpd="sng">
            <a:solidFill>
              <a:srgbClr val="003366">
                <a:alpha val="20000"/>
              </a:srgbClr>
            </a:solidFill>
            <a:prstDash val="solid"/>
            <a:round/>
            <a:headEnd type="none" w="med" len="med"/>
            <a:tailEnd type="none" w="med" len="med"/>
          </a:ln>
        </p:spPr>
      </p:cxnSp>
      <p:sp>
        <p:nvSpPr>
          <p:cNvPr id="7" name="AutoShape 7"/>
          <p:cNvSpPr/>
          <p:nvPr/>
        </p:nvSpPr>
        <p:spPr>
          <a:xfrm>
            <a:off x="1066800" y="2971800"/>
            <a:ext cx="2692400" cy="2540000"/>
          </a:xfrm>
          <a:prstGeom prst="rect">
            <a:avLst/>
          </a:prstGeom>
          <a:noFill/>
          <a:ln w="12700" cap="flat" cmpd="sng">
            <a:noFill/>
            <a:prstDash val="solid"/>
            <a:round/>
          </a:ln>
        </p:spPr>
        <p:txBody>
          <a:bodyPr vert="horz" wrap="square" lIns="0" tIns="0" rIns="0" bIns="0" rtlCol="0" anchor="ctr" anchorCtr="0"/>
          <a:lstStyle/>
          <a:p>
            <a:pPr marL="177800" indent="-177800">
              <a:lnSpc>
                <a:spcPct val="125000"/>
              </a:lnSpc>
              <a:buClr>
                <a:srgbClr val="666666"/>
              </a:buClr>
              <a:buChar char="•"/>
              <a:defRPr/>
            </a:pPr>
            <a:r>
              <a:rPr lang="en-US" sz="1400" b="0" i="0" u="none" strike="noStrike" dirty="0" err="1">
                <a:solidFill>
                  <a:srgbClr val="666666"/>
                </a:solidFill>
                <a:latin typeface="Noto Sans SC"/>
                <a:ea typeface="Noto Sans SC"/>
                <a:cs typeface="Noto Sans SC"/>
                <a:sym typeface="Noto Sans SC"/>
              </a:rPr>
              <a:t>关注“西农实验室处”公众号，点击菜单栏「实验安全</a:t>
            </a:r>
            <a:r>
              <a:rPr lang="en-US" sz="1400" b="0" i="0" u="none" strike="noStrike" dirty="0" smtClean="0">
                <a:solidFill>
                  <a:srgbClr val="666666"/>
                </a:solidFill>
                <a:latin typeface="Noto Sans SC"/>
                <a:ea typeface="Noto Sans SC"/>
                <a:cs typeface="Noto Sans SC"/>
                <a:sym typeface="Noto Sans SC"/>
              </a:rPr>
              <a:t>」--</a:t>
            </a:r>
            <a:r>
              <a:rPr lang="en-US" sz="1400" b="0" i="0" u="none" strike="noStrike" dirty="0" err="1" smtClean="0">
                <a:solidFill>
                  <a:srgbClr val="666666"/>
                </a:solidFill>
                <a:latin typeface="Noto Sans SC"/>
                <a:ea typeface="Noto Sans SC"/>
                <a:cs typeface="Noto Sans SC"/>
                <a:sym typeface="Noto Sans SC"/>
              </a:rPr>
              <a:t>进入</a:t>
            </a:r>
            <a:r>
              <a:rPr lang="en-US" altLang="zh-CN" dirty="0" smtClean="0">
                <a:solidFill>
                  <a:srgbClr val="666666"/>
                </a:solidFill>
                <a:latin typeface="Noto Sans SC"/>
                <a:ea typeface="Noto Sans SC"/>
                <a:cs typeface="Noto Sans SC"/>
                <a:sym typeface="Noto Sans SC"/>
              </a:rPr>
              <a:t>「</a:t>
            </a:r>
            <a:r>
              <a:rPr lang="zh-CN" altLang="en-US" dirty="0">
                <a:solidFill>
                  <a:srgbClr val="666666"/>
                </a:solidFill>
                <a:latin typeface="Noto Sans SC"/>
                <a:ea typeface="Noto Sans SC"/>
                <a:cs typeface="Noto Sans SC"/>
                <a:sym typeface="Noto Sans SC"/>
              </a:rPr>
              <a:t>智慧</a:t>
            </a:r>
            <a:r>
              <a:rPr lang="zh-CN" altLang="en-US" dirty="0" smtClean="0">
                <a:solidFill>
                  <a:srgbClr val="666666"/>
                </a:solidFill>
                <a:latin typeface="Noto Sans SC"/>
                <a:ea typeface="Noto Sans SC"/>
                <a:cs typeface="Noto Sans SC"/>
                <a:sym typeface="Noto Sans SC"/>
              </a:rPr>
              <a:t>化管控系统</a:t>
            </a:r>
            <a:r>
              <a:rPr lang="en-US" altLang="zh-CN" dirty="0" smtClean="0">
                <a:solidFill>
                  <a:srgbClr val="666666"/>
                </a:solidFill>
                <a:latin typeface="Noto Sans SC"/>
                <a:ea typeface="Noto Sans SC"/>
                <a:cs typeface="Noto Sans SC"/>
                <a:sym typeface="Noto Sans SC"/>
              </a:rPr>
              <a:t>」</a:t>
            </a:r>
            <a:r>
              <a:rPr lang="en-US" sz="1400" b="0" i="0" u="none" strike="noStrike" dirty="0" smtClean="0">
                <a:solidFill>
                  <a:srgbClr val="666666"/>
                </a:solidFill>
                <a:latin typeface="Noto Sans SC"/>
                <a:ea typeface="Noto Sans SC"/>
                <a:cs typeface="Noto Sans SC"/>
                <a:sym typeface="Noto Sans SC"/>
              </a:rPr>
              <a:t>。</a:t>
            </a:r>
            <a:endParaRPr lang="en-US" sz="1100" dirty="0"/>
          </a:p>
        </p:txBody>
      </p:sp>
      <p:pic>
        <p:nvPicPr>
          <p:cNvPr id="1026" name="Picture 2" descr="截屏2026-01-23 14.37.20"/>
          <p:cNvPicPr>
            <a:picLocks noChangeAspect="1" noChangeArrowheads="1"/>
          </p:cNvPicPr>
          <p:nvPr/>
        </p:nvPicPr>
        <p:blipFill rotWithShape="1">
          <a:blip r:embed="rId5">
            <a:extLst>
              <a:ext uri="{28A0092B-C50C-407E-A947-70E740481C1C}">
                <a14:useLocalDpi xmlns:a14="http://schemas.microsoft.com/office/drawing/2010/main" val="0"/>
              </a:ext>
            </a:extLst>
          </a:blip>
          <a:srcRect l="8822" t="6332" r="9126" b="5398"/>
          <a:stretch/>
        </p:blipFill>
        <p:spPr bwMode="auto">
          <a:xfrm>
            <a:off x="6032499" y="419269"/>
            <a:ext cx="2924909" cy="614663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5190879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AutoShape 2"/>
          <p:cNvSpPr/>
          <p:nvPr/>
        </p:nvSpPr>
        <p:spPr>
          <a:xfrm>
            <a:off x="762000" y="1016000"/>
            <a:ext cx="1066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600" b="1" i="0" u="none" strike="noStrike">
                <a:solidFill>
                  <a:srgbClr val="003366"/>
                </a:solidFill>
                <a:latin typeface="Noto Sans SC"/>
                <a:ea typeface="Noto Sans SC"/>
                <a:cs typeface="Noto Sans SC"/>
                <a:sym typeface="Noto Sans SC"/>
              </a:rPr>
              <a:t>2. 系统访问</a:t>
            </a:r>
            <a:endParaRPr lang="en-US" sz="1100"/>
          </a:p>
        </p:txBody>
      </p:sp>
      <p:sp>
        <p:nvSpPr>
          <p:cNvPr id="8" name="AutoShape 8"/>
          <p:cNvSpPr/>
          <p:nvPr/>
        </p:nvSpPr>
        <p:spPr>
          <a:xfrm>
            <a:off x="1168400" y="2146300"/>
            <a:ext cx="3302000" cy="3810000"/>
          </a:xfrm>
          <a:prstGeom prst="roundRect">
            <a:avLst>
              <a:gd name="adj" fmla="val 3846"/>
            </a:avLst>
          </a:prstGeom>
          <a:solidFill>
            <a:srgbClr val="F5F7FA">
              <a:alpha val="100000"/>
            </a:srgbClr>
          </a:solidFill>
          <a:ln cap="flat" cmpd="sng">
            <a:solidFill>
              <a:srgbClr val="C6D0E1">
                <a:alpha val="100000"/>
              </a:srgbClr>
            </a:solidFill>
            <a:prstDash val="solid"/>
            <a:round/>
          </a:ln>
        </p:spPr>
        <p:txBody>
          <a:bodyPr vert="horz" wrap="square" lIns="63500" tIns="63500" rIns="63500" bIns="63500" rtlCol="0" anchor="ctr"/>
          <a:lstStyle/>
          <a:p>
            <a:pPr algn="ctr">
              <a:defRPr/>
            </a:pPr>
            <a:endParaRPr/>
          </a:p>
        </p:txBody>
      </p:sp>
      <p:pic>
        <p:nvPicPr>
          <p:cNvPr id="9" name="Picture 9"/>
          <p:cNvPicPr>
            <a:picLocks noChangeAspect="1"/>
          </p:cNvPicPr>
          <p:nvPr/>
        </p:nvPicPr>
        <p:blipFill>
          <a:blip r:embed="rId3">
            <a:extLst>
              <a:ext uri="{28A0092B-C50C-407E-A947-70E740481C1C}">
                <a14:useLocalDpi xmlns:a14="http://schemas.microsoft.com/office/drawing/2010/main" val="0"/>
              </a:ext>
              <a:ext uri="{96DAC541-7B7A-43D3-8B79-37D633B846F1}">
                <asvg:svgBlip xmlns="" xmlns:asvg="http://schemas.microsoft.com/office/drawing/2016/SVG/main" r:embed="rId5"/>
              </a:ext>
            </a:extLst>
          </a:blip>
          <a:stretch>
            <a:fillRect/>
          </a:stretch>
        </p:blipFill>
        <p:spPr>
          <a:xfrm>
            <a:off x="1473200" y="2451100"/>
            <a:ext cx="406400" cy="406400"/>
          </a:xfrm>
          <a:prstGeom prst="rect">
            <a:avLst/>
          </a:prstGeom>
        </p:spPr>
      </p:pic>
      <p:sp>
        <p:nvSpPr>
          <p:cNvPr id="10" name="AutoShape 10"/>
          <p:cNvSpPr/>
          <p:nvPr/>
        </p:nvSpPr>
        <p:spPr>
          <a:xfrm>
            <a:off x="1981200" y="2425700"/>
            <a:ext cx="2286000" cy="4572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003366"/>
                </a:solidFill>
                <a:latin typeface="Noto Sans SC"/>
                <a:ea typeface="Noto Sans SC"/>
                <a:cs typeface="Noto Sans SC"/>
                <a:sym typeface="Noto Sans SC"/>
              </a:rPr>
              <a:t>小程序码入口</a:t>
            </a:r>
            <a:endParaRPr lang="en-US" sz="1100"/>
          </a:p>
        </p:txBody>
      </p:sp>
      <p:cxnSp>
        <p:nvCxnSpPr>
          <p:cNvPr id="11" name="Connector 11"/>
          <p:cNvCxnSpPr/>
          <p:nvPr/>
        </p:nvCxnSpPr>
        <p:spPr>
          <a:xfrm rot="-16215">
            <a:off x="1473215" y="2952750"/>
            <a:ext cx="2692400" cy="12700"/>
          </a:xfrm>
          <a:prstGeom prst="line">
            <a:avLst/>
          </a:prstGeom>
          <a:solidFill>
            <a:srgbClr val="DEE0E3">
              <a:alpha val="100000"/>
            </a:srgbClr>
          </a:solidFill>
          <a:ln w="12700" cap="flat" cmpd="sng">
            <a:solidFill>
              <a:srgbClr val="003366">
                <a:alpha val="20000"/>
              </a:srgbClr>
            </a:solidFill>
            <a:prstDash val="solid"/>
            <a:round/>
            <a:headEnd type="none" w="med" len="med"/>
            <a:tailEnd type="none" w="med" len="med"/>
          </a:ln>
        </p:spPr>
      </p:cxnSp>
      <p:sp>
        <p:nvSpPr>
          <p:cNvPr id="12" name="AutoShape 12"/>
          <p:cNvSpPr/>
          <p:nvPr/>
        </p:nvSpPr>
        <p:spPr>
          <a:xfrm>
            <a:off x="1473200" y="3086100"/>
            <a:ext cx="2692400" cy="2540000"/>
          </a:xfrm>
          <a:prstGeom prst="rect">
            <a:avLst/>
          </a:prstGeom>
          <a:noFill/>
          <a:ln w="12700" cap="flat" cmpd="sng">
            <a:noFill/>
            <a:prstDash val="solid"/>
            <a:round/>
          </a:ln>
        </p:spPr>
        <p:txBody>
          <a:bodyPr vert="horz" wrap="square" lIns="0" tIns="0" rIns="0" bIns="0" rtlCol="0" anchor="ctr" anchorCtr="0"/>
          <a:lstStyle/>
          <a:p>
            <a:pPr marL="177800" indent="-177800" algn="l">
              <a:lnSpc>
                <a:spcPct val="125000"/>
              </a:lnSpc>
              <a:buClr>
                <a:srgbClr val="666666"/>
              </a:buClr>
              <a:buChar char="•"/>
              <a:defRPr/>
            </a:pPr>
            <a:r>
              <a:rPr lang="en-US" sz="1400" b="0" i="0" u="none" strike="noStrike" dirty="0" err="1">
                <a:solidFill>
                  <a:srgbClr val="666666"/>
                </a:solidFill>
                <a:latin typeface="Noto Sans SC"/>
                <a:ea typeface="Noto Sans SC"/>
                <a:cs typeface="Noto Sans SC"/>
                <a:sym typeface="Noto Sans SC"/>
              </a:rPr>
              <a:t>扫描系统对应的小程序码，直接进入系统界面</a:t>
            </a:r>
            <a:r>
              <a:rPr lang="en-US" sz="1400" b="0" i="0" u="none" strike="noStrike" dirty="0" smtClean="0">
                <a:solidFill>
                  <a:srgbClr val="666666"/>
                </a:solidFill>
                <a:latin typeface="Noto Sans SC"/>
                <a:ea typeface="Noto Sans SC"/>
                <a:cs typeface="Noto Sans SC"/>
                <a:sym typeface="Noto Sans SC"/>
              </a:rPr>
              <a:t>。</a:t>
            </a:r>
            <a:endParaRPr lang="en-US" sz="1400" b="0" i="0" u="none" strike="noStrike" dirty="0">
              <a:solidFill>
                <a:srgbClr val="666666"/>
              </a:solidFill>
              <a:latin typeface="Noto Sans SC"/>
              <a:ea typeface="Noto Sans SC"/>
              <a:cs typeface="Noto Sans SC"/>
              <a:sym typeface="Noto Sans SC"/>
            </a:endParaRPr>
          </a:p>
        </p:txBody>
      </p:sp>
      <p:pic>
        <p:nvPicPr>
          <p:cNvPr id="2050" name="Picture 2" descr="8185a9c878c4b569b0faba11d427069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984875" y="1628775"/>
            <a:ext cx="4095750" cy="409575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762000" y="1016000"/>
            <a:ext cx="1066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600" b="1" i="0" u="none" strike="noStrike">
                <a:solidFill>
                  <a:srgbClr val="003366"/>
                </a:solidFill>
                <a:latin typeface="Noto Sans SC"/>
                <a:ea typeface="Noto Sans SC"/>
                <a:cs typeface="Noto Sans SC"/>
                <a:sym typeface="Noto Sans SC"/>
              </a:rPr>
              <a:t>2. 系统访问</a:t>
            </a:r>
            <a:endParaRPr lang="en-US" sz="1100"/>
          </a:p>
        </p:txBody>
      </p:sp>
      <p:sp>
        <p:nvSpPr>
          <p:cNvPr id="13" name="AutoShape 13"/>
          <p:cNvSpPr/>
          <p:nvPr/>
        </p:nvSpPr>
        <p:spPr>
          <a:xfrm>
            <a:off x="8128000" y="2032000"/>
            <a:ext cx="3302000" cy="3810000"/>
          </a:xfrm>
          <a:prstGeom prst="roundRect">
            <a:avLst>
              <a:gd name="adj" fmla="val 3846"/>
            </a:avLst>
          </a:prstGeom>
          <a:solidFill>
            <a:srgbClr val="F5F7FA">
              <a:alpha val="100000"/>
            </a:srgbClr>
          </a:solidFill>
          <a:ln cap="flat" cmpd="sng">
            <a:solidFill>
              <a:srgbClr val="C6D0E1">
                <a:alpha val="100000"/>
              </a:srgbClr>
            </a:solidFill>
            <a:prstDash val="solid"/>
            <a:round/>
          </a:ln>
        </p:spPr>
        <p:txBody>
          <a:bodyPr vert="horz" wrap="square" lIns="63500" tIns="63500" rIns="63500" bIns="63500" rtlCol="0" anchor="ctr"/>
          <a:lstStyle/>
          <a:p>
            <a:pPr algn="ctr">
              <a:defRPr/>
            </a:pPr>
            <a:endParaRPr/>
          </a:p>
        </p:txBody>
      </p:sp>
      <p:pic>
        <p:nvPicPr>
          <p:cNvPr id="14" name="Picture 14"/>
          <p:cNvPicPr>
            <a:picLocks noChangeAspect="1"/>
          </p:cNvPicPr>
          <p:nvPr/>
        </p:nvPicPr>
        <p:blipFill>
          <a:blip r:embed="rId3">
            <a:extLst>
              <a:ext uri="{28A0092B-C50C-407E-A947-70E740481C1C}">
                <a14:useLocalDpi xmlns:a14="http://schemas.microsoft.com/office/drawing/2010/main" val="0"/>
              </a:ext>
              <a:ext uri="{96DAC541-7B7A-43D3-8B79-37D633B846F1}">
                <asvg:svgBlip xmlns="" xmlns:asvg="http://schemas.microsoft.com/office/drawing/2016/SVG/main" r:embed="rId7"/>
              </a:ext>
            </a:extLst>
          </a:blip>
          <a:stretch>
            <a:fillRect/>
          </a:stretch>
        </p:blipFill>
        <p:spPr>
          <a:xfrm>
            <a:off x="8432800" y="2336800"/>
            <a:ext cx="406400" cy="406400"/>
          </a:xfrm>
          <a:prstGeom prst="rect">
            <a:avLst/>
          </a:prstGeom>
        </p:spPr>
      </p:pic>
      <p:sp>
        <p:nvSpPr>
          <p:cNvPr id="15" name="AutoShape 15"/>
          <p:cNvSpPr/>
          <p:nvPr/>
        </p:nvSpPr>
        <p:spPr>
          <a:xfrm>
            <a:off x="8940800" y="2311400"/>
            <a:ext cx="2286000" cy="4572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003366"/>
                </a:solidFill>
                <a:latin typeface="Noto Sans SC"/>
                <a:ea typeface="Noto Sans SC"/>
                <a:cs typeface="Noto Sans SC"/>
                <a:sym typeface="Noto Sans SC"/>
              </a:rPr>
              <a:t>微信搜索入口</a:t>
            </a:r>
            <a:endParaRPr lang="en-US" sz="1100"/>
          </a:p>
        </p:txBody>
      </p:sp>
      <p:cxnSp>
        <p:nvCxnSpPr>
          <p:cNvPr id="16" name="Connector 16"/>
          <p:cNvCxnSpPr/>
          <p:nvPr/>
        </p:nvCxnSpPr>
        <p:spPr>
          <a:xfrm rot="-16215">
            <a:off x="8432815" y="2838450"/>
            <a:ext cx="2692400" cy="12700"/>
          </a:xfrm>
          <a:prstGeom prst="line">
            <a:avLst/>
          </a:prstGeom>
          <a:solidFill>
            <a:srgbClr val="DEE0E3">
              <a:alpha val="100000"/>
            </a:srgbClr>
          </a:solidFill>
          <a:ln w="12700" cap="flat" cmpd="sng">
            <a:solidFill>
              <a:srgbClr val="003366">
                <a:alpha val="20000"/>
              </a:srgbClr>
            </a:solidFill>
            <a:prstDash val="solid"/>
            <a:round/>
            <a:headEnd type="none" w="med" len="med"/>
            <a:tailEnd type="none" w="med" len="med"/>
          </a:ln>
        </p:spPr>
      </p:cxnSp>
      <p:sp>
        <p:nvSpPr>
          <p:cNvPr id="17" name="AutoShape 17"/>
          <p:cNvSpPr/>
          <p:nvPr/>
        </p:nvSpPr>
        <p:spPr>
          <a:xfrm>
            <a:off x="8432800" y="2971800"/>
            <a:ext cx="2692400" cy="2540000"/>
          </a:xfrm>
          <a:prstGeom prst="rect">
            <a:avLst/>
          </a:prstGeom>
          <a:noFill/>
          <a:ln w="12700" cap="flat" cmpd="sng">
            <a:noFill/>
            <a:prstDash val="solid"/>
            <a:round/>
          </a:ln>
        </p:spPr>
        <p:txBody>
          <a:bodyPr vert="horz" wrap="square" lIns="0" tIns="0" rIns="0" bIns="0" rtlCol="0" anchor="ctr" anchorCtr="0"/>
          <a:lstStyle/>
          <a:p>
            <a:pPr marL="177800" indent="-177800" algn="l">
              <a:lnSpc>
                <a:spcPct val="125000"/>
              </a:lnSpc>
              <a:buClr>
                <a:srgbClr val="666666"/>
              </a:buClr>
              <a:buChar char="•"/>
              <a:defRPr/>
            </a:pPr>
            <a:r>
              <a:rPr lang="en-US" sz="1400" b="0" i="0" u="none" strike="noStrike">
                <a:solidFill>
                  <a:srgbClr val="666666"/>
                </a:solidFill>
                <a:latin typeface="Noto Sans SC"/>
                <a:ea typeface="Noto Sans SC"/>
                <a:cs typeface="Noto Sans SC"/>
                <a:sym typeface="Noto Sans SC"/>
              </a:rPr>
              <a:t>在微信中搜索“实验室安全智慧化管控系统”。</a:t>
            </a:r>
            <a:endParaRPr lang="en-US" sz="1100"/>
          </a:p>
          <a:p>
            <a:pPr marL="177800" indent="-177800" algn="l">
              <a:lnSpc>
                <a:spcPct val="125000"/>
              </a:lnSpc>
              <a:buClr>
                <a:srgbClr val="666666"/>
              </a:buClr>
              <a:buChar char="•"/>
            </a:pPr>
            <a:r>
              <a:rPr lang="en-US" sz="1400" b="0" i="0" u="none" strike="noStrike">
                <a:solidFill>
                  <a:srgbClr val="666666"/>
                </a:solidFill>
                <a:latin typeface="Noto Sans SC"/>
                <a:ea typeface="Noto Sans SC"/>
                <a:cs typeface="Noto Sans SC"/>
                <a:sym typeface="Noto Sans SC"/>
              </a:rPr>
              <a:t>选择带有西北农林科技大学校logo的小程序进入。</a:t>
            </a:r>
          </a:p>
        </p:txBody>
      </p:sp>
      <p:pic>
        <p:nvPicPr>
          <p:cNvPr id="3074" name="Picture 2" descr="截屏2026-01-23 14.40.07"/>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984375" y="2540000"/>
            <a:ext cx="5314950" cy="30861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2894858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762000" y="1016000"/>
            <a:ext cx="1066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600" b="1" i="0" u="none" strike="noStrike" dirty="0">
                <a:solidFill>
                  <a:srgbClr val="003366"/>
                </a:solidFill>
                <a:latin typeface="Noto Sans SC"/>
                <a:ea typeface="Noto Sans SC"/>
                <a:cs typeface="Noto Sans SC"/>
                <a:sym typeface="Noto Sans SC"/>
              </a:rPr>
              <a:t>3. </a:t>
            </a:r>
            <a:r>
              <a:rPr lang="en-US" sz="3600" b="1" i="0" u="none" strike="noStrike" dirty="0" err="1" smtClean="0">
                <a:solidFill>
                  <a:srgbClr val="003366"/>
                </a:solidFill>
                <a:latin typeface="Noto Sans SC"/>
                <a:ea typeface="Noto Sans SC"/>
                <a:cs typeface="Noto Sans SC"/>
                <a:sym typeface="Noto Sans SC"/>
              </a:rPr>
              <a:t>权限申请</a:t>
            </a:r>
            <a:endParaRPr lang="en-US" sz="1100" dirty="0"/>
          </a:p>
        </p:txBody>
      </p:sp>
      <p:sp>
        <p:nvSpPr>
          <p:cNvPr id="3" name="AutoShape 3"/>
          <p:cNvSpPr/>
          <p:nvPr/>
        </p:nvSpPr>
        <p:spPr>
          <a:xfrm>
            <a:off x="762000" y="2032000"/>
            <a:ext cx="5080000" cy="3556000"/>
          </a:xfrm>
          <a:prstGeom prst="roundRect">
            <a:avLst>
              <a:gd name="adj" fmla="val 3571"/>
            </a:avLst>
          </a:prstGeom>
          <a:solidFill>
            <a:srgbClr val="003366">
              <a:alpha val="5000"/>
            </a:srgbClr>
          </a:solidFill>
          <a:ln cap="flat" cmpd="sng">
            <a:solidFill>
              <a:srgbClr val="00264D">
                <a:alpha val="5000"/>
              </a:srgbClr>
            </a:solidFill>
            <a:prstDash val="solid"/>
            <a:round/>
          </a:ln>
        </p:spPr>
        <p:txBody>
          <a:bodyPr vert="horz" wrap="square" lIns="63500" tIns="63500" rIns="63500" bIns="63500" rtlCol="0" anchor="ctr"/>
          <a:lstStyle/>
          <a:p>
            <a:pPr algn="ctr">
              <a:defRPr/>
            </a:pPr>
            <a:endParaRPr/>
          </a:p>
        </p:txBody>
      </p:sp>
      <p:pic>
        <p:nvPicPr>
          <p:cNvPr id="4" name="Picture 4"/>
          <p:cNvPicPr>
            <a:picLocks noChangeAspect="1"/>
          </p:cNvPicPr>
          <p:nvPr/>
        </p:nvPicPr>
        <p:blipFill>
          <a:blip r:embed="rId3">
            <a:extLst>
              <a:ext uri="{28A0092B-C50C-407E-A947-70E740481C1C}">
                <a14:useLocalDpi xmlns:a14="http://schemas.microsoft.com/office/drawing/2010/main" val="0"/>
              </a:ext>
              <a:ext uri="{96DAC541-7B7A-43D3-8B79-37D633B846F1}">
                <asvg:svgBlip xmlns="" xmlns:asvg="http://schemas.microsoft.com/office/drawing/2016/SVG/main" r:embed="rId4"/>
              </a:ext>
            </a:extLst>
          </a:blip>
          <a:stretch>
            <a:fillRect/>
          </a:stretch>
        </p:blipFill>
        <p:spPr>
          <a:xfrm>
            <a:off x="1079500" y="2349500"/>
            <a:ext cx="406400" cy="406400"/>
          </a:xfrm>
          <a:prstGeom prst="rect">
            <a:avLst/>
          </a:prstGeom>
        </p:spPr>
      </p:pic>
      <p:sp>
        <p:nvSpPr>
          <p:cNvPr id="5" name="AutoShape 5"/>
          <p:cNvSpPr/>
          <p:nvPr/>
        </p:nvSpPr>
        <p:spPr>
          <a:xfrm>
            <a:off x="1587500" y="2311400"/>
            <a:ext cx="4000500" cy="4445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200" b="1" i="0" u="none" strike="noStrike" dirty="0" err="1">
                <a:solidFill>
                  <a:srgbClr val="003366"/>
                </a:solidFill>
                <a:latin typeface="Noto Sans SC"/>
                <a:ea typeface="Noto Sans SC"/>
                <a:cs typeface="Noto Sans SC"/>
                <a:sym typeface="Noto Sans SC"/>
              </a:rPr>
              <a:t>步骤一：进入系统与关联检测</a:t>
            </a:r>
            <a:endParaRPr lang="en-US" sz="1100" dirty="0"/>
          </a:p>
        </p:txBody>
      </p:sp>
      <p:cxnSp>
        <p:nvCxnSpPr>
          <p:cNvPr id="6" name="Connector 6"/>
          <p:cNvCxnSpPr/>
          <p:nvPr/>
        </p:nvCxnSpPr>
        <p:spPr>
          <a:xfrm rot="-9822">
            <a:off x="1079509" y="2851150"/>
            <a:ext cx="4445000" cy="12700"/>
          </a:xfrm>
          <a:prstGeom prst="line">
            <a:avLst/>
          </a:prstGeom>
          <a:solidFill>
            <a:srgbClr val="DEE0E3">
              <a:alpha val="100000"/>
            </a:srgbClr>
          </a:solidFill>
          <a:ln w="12700" cap="flat" cmpd="sng">
            <a:solidFill>
              <a:srgbClr val="003366">
                <a:alpha val="20000"/>
              </a:srgbClr>
            </a:solidFill>
            <a:prstDash val="solid"/>
            <a:round/>
            <a:headEnd type="none" w="med" len="med"/>
            <a:tailEnd type="none" w="med" len="med"/>
          </a:ln>
        </p:spPr>
      </p:cxnSp>
      <p:sp>
        <p:nvSpPr>
          <p:cNvPr id="7" name="AutoShape 7"/>
          <p:cNvSpPr/>
          <p:nvPr/>
        </p:nvSpPr>
        <p:spPr>
          <a:xfrm>
            <a:off x="1079500" y="3048000"/>
            <a:ext cx="4445000" cy="2286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0" i="0" u="none" strike="noStrike" dirty="0" err="1">
                <a:solidFill>
                  <a:srgbClr val="666666"/>
                </a:solidFill>
                <a:latin typeface="Noto Sans SC"/>
                <a:ea typeface="Noto Sans SC"/>
                <a:cs typeface="Noto Sans SC"/>
                <a:sym typeface="Noto Sans SC"/>
              </a:rPr>
              <a:t>进入小程序后，点击「危废回收」按钮，进入危险废物报备登记回收系统</a:t>
            </a:r>
            <a:r>
              <a:rPr lang="en-US" sz="1600" b="0" i="0" u="none" strike="noStrike" dirty="0">
                <a:solidFill>
                  <a:srgbClr val="666666"/>
                </a:solidFill>
                <a:latin typeface="Noto Sans SC"/>
                <a:ea typeface="Noto Sans SC"/>
                <a:cs typeface="Noto Sans SC"/>
                <a:sym typeface="Noto Sans SC"/>
              </a:rPr>
              <a:t>。</a:t>
            </a:r>
            <a:endParaRPr lang="en-US" sz="1100" dirty="0"/>
          </a:p>
          <a:p>
            <a:pPr indent="0" algn="l">
              <a:lnSpc>
                <a:spcPct val="125000"/>
              </a:lnSpc>
            </a:pPr>
            <a:r>
              <a:rPr lang="en-US" sz="1600" b="0" i="0" u="none" strike="noStrike" dirty="0">
                <a:solidFill>
                  <a:srgbClr val="666666"/>
                </a:solidFill>
                <a:latin typeface="Noto Sans SC"/>
                <a:ea typeface="Noto Sans SC"/>
                <a:cs typeface="Noto Sans SC"/>
                <a:sym typeface="Noto Sans SC"/>
              </a:rPr>
              <a:t/>
            </a:r>
            <a:br>
              <a:rPr lang="en-US" sz="1600" b="0" i="0" u="none" strike="noStrike" dirty="0">
                <a:solidFill>
                  <a:srgbClr val="666666"/>
                </a:solidFill>
                <a:latin typeface="Noto Sans SC"/>
                <a:ea typeface="Noto Sans SC"/>
                <a:cs typeface="Noto Sans SC"/>
                <a:sym typeface="Noto Sans SC"/>
              </a:rPr>
            </a:br>
            <a:endParaRPr lang="en-US" sz="1600" b="0" i="0" u="none" strike="noStrike" dirty="0">
              <a:solidFill>
                <a:srgbClr val="666666"/>
              </a:solidFill>
              <a:latin typeface="Noto Sans SC"/>
              <a:ea typeface="Noto Sans SC"/>
              <a:cs typeface="Noto Sans SC"/>
              <a:sym typeface="Noto Sans SC"/>
            </a:endParaRPr>
          </a:p>
        </p:txBody>
      </p:sp>
      <p:pic>
        <p:nvPicPr>
          <p:cNvPr id="4098" name="Picture 2" descr="截屏2026-01-23 12.44.30"/>
          <p:cNvPicPr>
            <a:picLocks noChangeAspect="1" noChangeArrowheads="1"/>
          </p:cNvPicPr>
          <p:nvPr/>
        </p:nvPicPr>
        <p:blipFill rotWithShape="1">
          <a:blip r:embed="rId5">
            <a:extLst>
              <a:ext uri="{28A0092B-C50C-407E-A947-70E740481C1C}">
                <a14:useLocalDpi xmlns:a14="http://schemas.microsoft.com/office/drawing/2010/main" val="0"/>
              </a:ext>
            </a:extLst>
          </a:blip>
          <a:srcRect l="8542" t="5612" r="8303" b="5948"/>
          <a:stretch/>
        </p:blipFill>
        <p:spPr bwMode="auto">
          <a:xfrm>
            <a:off x="7080249" y="0"/>
            <a:ext cx="3225801" cy="670187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4799544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AutoShape 2"/>
          <p:cNvSpPr/>
          <p:nvPr/>
        </p:nvSpPr>
        <p:spPr>
          <a:xfrm>
            <a:off x="762000" y="1016000"/>
            <a:ext cx="1066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600" b="1" i="0" u="none" strike="noStrike" dirty="0">
                <a:solidFill>
                  <a:srgbClr val="003366"/>
                </a:solidFill>
                <a:latin typeface="Noto Sans SC"/>
                <a:ea typeface="Noto Sans SC"/>
                <a:cs typeface="Noto Sans SC"/>
                <a:sym typeface="Noto Sans SC"/>
              </a:rPr>
              <a:t>3. </a:t>
            </a:r>
            <a:r>
              <a:rPr lang="en-US" sz="3600" b="1" i="0" u="none" strike="noStrike" dirty="0" err="1" smtClean="0">
                <a:solidFill>
                  <a:srgbClr val="003366"/>
                </a:solidFill>
                <a:latin typeface="Noto Sans SC"/>
                <a:ea typeface="Noto Sans SC"/>
                <a:cs typeface="Noto Sans SC"/>
                <a:sym typeface="Noto Sans SC"/>
              </a:rPr>
              <a:t>权限申请</a:t>
            </a:r>
            <a:endParaRPr lang="en-US" sz="1100" dirty="0"/>
          </a:p>
        </p:txBody>
      </p:sp>
      <p:sp>
        <p:nvSpPr>
          <p:cNvPr id="8" name="AutoShape 8"/>
          <p:cNvSpPr/>
          <p:nvPr/>
        </p:nvSpPr>
        <p:spPr>
          <a:xfrm>
            <a:off x="762000" y="2264229"/>
            <a:ext cx="5080000" cy="3556000"/>
          </a:xfrm>
          <a:prstGeom prst="roundRect">
            <a:avLst>
              <a:gd name="adj" fmla="val 3571"/>
            </a:avLst>
          </a:prstGeom>
          <a:solidFill>
            <a:srgbClr val="003366">
              <a:alpha val="5000"/>
            </a:srgbClr>
          </a:solidFill>
          <a:ln cap="flat" cmpd="sng">
            <a:solidFill>
              <a:srgbClr val="00264D">
                <a:alpha val="5000"/>
              </a:srgbClr>
            </a:solidFill>
            <a:prstDash val="solid"/>
            <a:round/>
          </a:ln>
        </p:spPr>
        <p:txBody>
          <a:bodyPr vert="horz" wrap="square" lIns="63500" tIns="63500" rIns="63500" bIns="63500" rtlCol="0" anchor="ctr"/>
          <a:lstStyle/>
          <a:p>
            <a:pPr algn="ctr">
              <a:defRPr/>
            </a:pPr>
            <a:endParaRPr/>
          </a:p>
        </p:txBody>
      </p:sp>
      <p:pic>
        <p:nvPicPr>
          <p:cNvPr id="9" name="Picture 9"/>
          <p:cNvPicPr>
            <a:picLocks noChangeAspect="1"/>
          </p:cNvPicPr>
          <p:nvPr/>
        </p:nvPicPr>
        <p:blipFill>
          <a:blip r:embed="rId3">
            <a:extLst>
              <a:ext uri="{28A0092B-C50C-407E-A947-70E740481C1C}">
                <a14:useLocalDpi xmlns:a14="http://schemas.microsoft.com/office/drawing/2010/main" val="0"/>
              </a:ext>
              <a:ext uri="{96DAC541-7B7A-43D3-8B79-37D633B846F1}">
                <asvg:svgBlip xmlns="" xmlns:asvg="http://schemas.microsoft.com/office/drawing/2016/SVG/main" r:embed="rId5"/>
              </a:ext>
            </a:extLst>
          </a:blip>
          <a:stretch>
            <a:fillRect/>
          </a:stretch>
        </p:blipFill>
        <p:spPr>
          <a:xfrm>
            <a:off x="1079500" y="2581729"/>
            <a:ext cx="406400" cy="406400"/>
          </a:xfrm>
          <a:prstGeom prst="rect">
            <a:avLst/>
          </a:prstGeom>
        </p:spPr>
      </p:pic>
      <p:sp>
        <p:nvSpPr>
          <p:cNvPr id="10" name="AutoShape 10"/>
          <p:cNvSpPr/>
          <p:nvPr/>
        </p:nvSpPr>
        <p:spPr>
          <a:xfrm>
            <a:off x="1587500" y="2543629"/>
            <a:ext cx="4000500" cy="4445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200" b="1" i="0" u="none" strike="noStrike">
                <a:solidFill>
                  <a:srgbClr val="003366"/>
                </a:solidFill>
                <a:latin typeface="Noto Sans SC"/>
                <a:ea typeface="Noto Sans SC"/>
                <a:cs typeface="Noto Sans SC"/>
                <a:sym typeface="Noto Sans SC"/>
              </a:rPr>
              <a:t>步骤二：权限申请与勾选</a:t>
            </a:r>
            <a:endParaRPr lang="en-US" sz="1100"/>
          </a:p>
        </p:txBody>
      </p:sp>
      <p:cxnSp>
        <p:nvCxnSpPr>
          <p:cNvPr id="11" name="Connector 11"/>
          <p:cNvCxnSpPr/>
          <p:nvPr/>
        </p:nvCxnSpPr>
        <p:spPr>
          <a:xfrm rot="-9822">
            <a:off x="1079509" y="3083379"/>
            <a:ext cx="4445000" cy="12700"/>
          </a:xfrm>
          <a:prstGeom prst="line">
            <a:avLst/>
          </a:prstGeom>
          <a:solidFill>
            <a:srgbClr val="DEE0E3">
              <a:alpha val="100000"/>
            </a:srgbClr>
          </a:solidFill>
          <a:ln w="12700" cap="flat" cmpd="sng">
            <a:solidFill>
              <a:srgbClr val="003366">
                <a:alpha val="20000"/>
              </a:srgbClr>
            </a:solidFill>
            <a:prstDash val="solid"/>
            <a:round/>
            <a:headEnd type="none" w="med" len="med"/>
            <a:tailEnd type="none" w="med" len="med"/>
          </a:ln>
        </p:spPr>
      </p:cxnSp>
      <p:sp>
        <p:nvSpPr>
          <p:cNvPr id="12" name="AutoShape 12"/>
          <p:cNvSpPr/>
          <p:nvPr/>
        </p:nvSpPr>
        <p:spPr>
          <a:xfrm>
            <a:off x="1079500" y="3280229"/>
            <a:ext cx="4445000" cy="2286000"/>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zh-CN" altLang="en-US" sz="1600" dirty="0">
                <a:solidFill>
                  <a:srgbClr val="666666"/>
                </a:solidFill>
                <a:latin typeface="Noto Sans SC"/>
                <a:ea typeface="Noto Sans SC"/>
                <a:cs typeface="Noto Sans SC"/>
                <a:sym typeface="Noto Sans SC"/>
              </a:rPr>
              <a:t>进入系统后，若还未获取任一实验室报备</a:t>
            </a:r>
            <a:r>
              <a:rPr lang="en-US" altLang="zh-CN" sz="1600" dirty="0">
                <a:solidFill>
                  <a:srgbClr val="666666"/>
                </a:solidFill>
                <a:latin typeface="Noto Sans SC"/>
                <a:ea typeface="Noto Sans SC"/>
                <a:cs typeface="Noto Sans SC"/>
                <a:sym typeface="Noto Sans SC"/>
              </a:rPr>
              <a:t>/</a:t>
            </a:r>
            <a:r>
              <a:rPr lang="zh-CN" altLang="en-US" sz="1600" dirty="0">
                <a:solidFill>
                  <a:srgbClr val="666666"/>
                </a:solidFill>
                <a:latin typeface="Noto Sans SC"/>
                <a:ea typeface="Noto Sans SC"/>
                <a:cs typeface="Noto Sans SC"/>
                <a:sym typeface="Noto Sans SC"/>
              </a:rPr>
              <a:t>登记权限，则需申请权限，</a:t>
            </a:r>
            <a:r>
              <a:rPr lang="en-US" sz="1600" b="0" i="0" u="none" strike="noStrike" dirty="0" err="1" smtClean="0">
                <a:solidFill>
                  <a:srgbClr val="666666"/>
                </a:solidFill>
                <a:latin typeface="Noto Sans SC"/>
                <a:ea typeface="Noto Sans SC"/>
                <a:cs typeface="Noto Sans SC"/>
                <a:sym typeface="Noto Sans SC"/>
              </a:rPr>
              <a:t>点击「立即申请」进入报备登记权限申请页面</a:t>
            </a:r>
            <a:r>
              <a:rPr lang="en-US" sz="1600" b="0" i="0" u="none" strike="noStrike" dirty="0" smtClean="0">
                <a:solidFill>
                  <a:srgbClr val="666666"/>
                </a:solidFill>
                <a:latin typeface="Noto Sans SC"/>
                <a:ea typeface="Noto Sans SC"/>
                <a:cs typeface="Noto Sans SC"/>
                <a:sym typeface="Noto Sans SC"/>
              </a:rPr>
              <a:t>。</a:t>
            </a:r>
            <a:endParaRPr lang="en-US" sz="1100" dirty="0" smtClean="0"/>
          </a:p>
          <a:p>
            <a:pPr indent="0" algn="l">
              <a:lnSpc>
                <a:spcPct val="125000"/>
              </a:lnSpc>
            </a:pPr>
            <a:r>
              <a:rPr lang="en-US" sz="1600" b="0" i="0" u="none" strike="noStrike" dirty="0">
                <a:solidFill>
                  <a:srgbClr val="666666"/>
                </a:solidFill>
                <a:latin typeface="Noto Sans SC"/>
                <a:ea typeface="Noto Sans SC"/>
                <a:cs typeface="Noto Sans SC"/>
                <a:sym typeface="Noto Sans SC"/>
              </a:rPr>
              <a:t/>
            </a:r>
            <a:br>
              <a:rPr lang="en-US" sz="1600" b="0" i="0" u="none" strike="noStrike" dirty="0">
                <a:solidFill>
                  <a:srgbClr val="666666"/>
                </a:solidFill>
                <a:latin typeface="Noto Sans SC"/>
                <a:ea typeface="Noto Sans SC"/>
                <a:cs typeface="Noto Sans SC"/>
                <a:sym typeface="Noto Sans SC"/>
              </a:rPr>
            </a:br>
            <a:endParaRPr lang="en-US" sz="1600" b="0" i="0" u="none" strike="noStrike" dirty="0">
              <a:solidFill>
                <a:srgbClr val="666666"/>
              </a:solidFill>
              <a:latin typeface="Noto Sans SC"/>
              <a:ea typeface="Noto Sans SC"/>
              <a:cs typeface="Noto Sans SC"/>
              <a:sym typeface="Noto Sans SC"/>
            </a:endParaRPr>
          </a:p>
        </p:txBody>
      </p:sp>
      <p:pic>
        <p:nvPicPr>
          <p:cNvPr id="5122" name="Picture 2" descr="截屏2026-01-23 13.57.31"/>
          <p:cNvPicPr>
            <a:picLocks noChangeAspect="1" noChangeArrowheads="1"/>
          </p:cNvPicPr>
          <p:nvPr/>
        </p:nvPicPr>
        <p:blipFill rotWithShape="1">
          <a:blip r:embed="rId6">
            <a:extLst>
              <a:ext uri="{28A0092B-C50C-407E-A947-70E740481C1C}">
                <a14:useLocalDpi xmlns:a14="http://schemas.microsoft.com/office/drawing/2010/main" val="0"/>
              </a:ext>
            </a:extLst>
          </a:blip>
          <a:srcRect l="8542" t="6243" r="9532" b="5963"/>
          <a:stretch/>
        </p:blipFill>
        <p:spPr bwMode="auto">
          <a:xfrm>
            <a:off x="6413500" y="239485"/>
            <a:ext cx="3049814" cy="638427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AutoShape 2"/>
          <p:cNvSpPr/>
          <p:nvPr/>
        </p:nvSpPr>
        <p:spPr>
          <a:xfrm>
            <a:off x="762000" y="1016000"/>
            <a:ext cx="1066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600" b="1" i="0" u="none" strike="noStrike" dirty="0">
                <a:solidFill>
                  <a:srgbClr val="003366"/>
                </a:solidFill>
                <a:latin typeface="Noto Sans SC"/>
                <a:ea typeface="Noto Sans SC"/>
                <a:cs typeface="Noto Sans SC"/>
                <a:sym typeface="Noto Sans SC"/>
              </a:rPr>
              <a:t>3. </a:t>
            </a:r>
            <a:r>
              <a:rPr lang="en-US" sz="3600" b="1" i="0" u="none" strike="noStrike" dirty="0" err="1" smtClean="0">
                <a:solidFill>
                  <a:srgbClr val="003366"/>
                </a:solidFill>
                <a:latin typeface="Noto Sans SC"/>
                <a:ea typeface="Noto Sans SC"/>
                <a:cs typeface="Noto Sans SC"/>
                <a:sym typeface="Noto Sans SC"/>
              </a:rPr>
              <a:t>权限申请</a:t>
            </a:r>
            <a:endParaRPr lang="en-US" sz="1100" dirty="0"/>
          </a:p>
        </p:txBody>
      </p:sp>
      <p:sp>
        <p:nvSpPr>
          <p:cNvPr id="3" name="AutoShape 3"/>
          <p:cNvSpPr/>
          <p:nvPr/>
        </p:nvSpPr>
        <p:spPr>
          <a:xfrm>
            <a:off x="762000" y="2032000"/>
            <a:ext cx="5143500" cy="3556000"/>
          </a:xfrm>
          <a:prstGeom prst="roundRect">
            <a:avLst>
              <a:gd name="adj" fmla="val 3571"/>
            </a:avLst>
          </a:prstGeom>
          <a:solidFill>
            <a:srgbClr val="003366">
              <a:alpha val="5000"/>
            </a:srgbClr>
          </a:solidFill>
          <a:ln w="12700" cap="flat" cmpd="sng">
            <a:solidFill>
              <a:srgbClr val="003366">
                <a:alpha val="10000"/>
              </a:srgbClr>
            </a:solidFill>
            <a:prstDash val="solid"/>
            <a:round/>
          </a:ln>
        </p:spPr>
        <p:txBody>
          <a:bodyPr vert="horz" wrap="square" lIns="63500" tIns="63500" rIns="63500" bIns="63500" rtlCol="0" anchor="ctr"/>
          <a:lstStyle/>
          <a:p>
            <a:pPr algn="ctr">
              <a:defRPr/>
            </a:pPr>
            <a:endParaRPr/>
          </a:p>
        </p:txBody>
      </p:sp>
      <p:pic>
        <p:nvPicPr>
          <p:cNvPr id="4" name="Picture 4"/>
          <p:cNvPicPr>
            <a:picLocks noChangeAspect="1"/>
          </p:cNvPicPr>
          <p:nvPr/>
        </p:nvPicPr>
        <p:blipFill>
          <a:blip r:embed="rId3">
            <a:extLst>
              <a:ext uri="{28A0092B-C50C-407E-A947-70E740481C1C}">
                <a14:useLocalDpi xmlns:a14="http://schemas.microsoft.com/office/drawing/2010/main" val="0"/>
              </a:ext>
              <a:ext uri="{96DAC541-7B7A-43D3-8B79-37D633B846F1}">
                <asvg:svgBlip xmlns="" xmlns:asvg="http://schemas.microsoft.com/office/drawing/2016/SVG/main" r:embed="rId4"/>
              </a:ext>
            </a:extLst>
          </a:blip>
          <a:stretch>
            <a:fillRect/>
          </a:stretch>
        </p:blipFill>
        <p:spPr>
          <a:xfrm>
            <a:off x="1079500" y="2349500"/>
            <a:ext cx="406400" cy="406400"/>
          </a:xfrm>
          <a:prstGeom prst="rect">
            <a:avLst/>
          </a:prstGeom>
        </p:spPr>
      </p:pic>
      <p:sp>
        <p:nvSpPr>
          <p:cNvPr id="5" name="AutoShape 5"/>
          <p:cNvSpPr/>
          <p:nvPr/>
        </p:nvSpPr>
        <p:spPr>
          <a:xfrm>
            <a:off x="1587500" y="2311400"/>
            <a:ext cx="4064000" cy="4826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400" b="1" i="0" u="none" strike="noStrike" dirty="0" err="1" smtClean="0">
                <a:solidFill>
                  <a:srgbClr val="003366"/>
                </a:solidFill>
                <a:latin typeface="Noto Sans SC"/>
                <a:ea typeface="Noto Sans SC"/>
                <a:cs typeface="Noto Sans SC"/>
                <a:sym typeface="Noto Sans SC"/>
              </a:rPr>
              <a:t>步骤</a:t>
            </a:r>
            <a:r>
              <a:rPr lang="zh-CN" altLang="en-US" sz="2400" b="1" dirty="0">
                <a:solidFill>
                  <a:srgbClr val="003366"/>
                </a:solidFill>
                <a:latin typeface="Noto Sans SC"/>
                <a:ea typeface="Noto Sans SC"/>
                <a:cs typeface="Noto Sans SC"/>
                <a:sym typeface="Noto Sans SC"/>
              </a:rPr>
              <a:t>三</a:t>
            </a:r>
            <a:r>
              <a:rPr lang="en-US" sz="2400" b="1" i="0" u="none" strike="noStrike" dirty="0" smtClean="0">
                <a:solidFill>
                  <a:srgbClr val="003366"/>
                </a:solidFill>
                <a:latin typeface="Noto Sans SC"/>
                <a:ea typeface="Noto Sans SC"/>
                <a:cs typeface="Noto Sans SC"/>
                <a:sym typeface="Noto Sans SC"/>
              </a:rPr>
              <a:t>：</a:t>
            </a:r>
            <a:r>
              <a:rPr lang="zh-CN" altLang="en-US" sz="2400" b="1" i="0" u="none" strike="noStrike" dirty="0" smtClean="0">
                <a:solidFill>
                  <a:srgbClr val="003366"/>
                </a:solidFill>
                <a:latin typeface="Noto Sans SC"/>
                <a:ea typeface="Noto Sans SC"/>
                <a:cs typeface="Noto Sans SC"/>
                <a:sym typeface="Noto Sans SC"/>
              </a:rPr>
              <a:t>选择权限</a:t>
            </a:r>
            <a:endParaRPr lang="en-US" sz="1100" dirty="0"/>
          </a:p>
        </p:txBody>
      </p:sp>
      <p:cxnSp>
        <p:nvCxnSpPr>
          <p:cNvPr id="6" name="Connector 6"/>
          <p:cNvCxnSpPr/>
          <p:nvPr/>
        </p:nvCxnSpPr>
        <p:spPr>
          <a:xfrm rot="-9683">
            <a:off x="1079509" y="2851150"/>
            <a:ext cx="4508500" cy="12700"/>
          </a:xfrm>
          <a:prstGeom prst="line">
            <a:avLst/>
          </a:prstGeom>
          <a:solidFill>
            <a:srgbClr val="DEE0E3">
              <a:alpha val="100000"/>
            </a:srgbClr>
          </a:solidFill>
          <a:ln w="12700" cap="flat" cmpd="sng">
            <a:solidFill>
              <a:srgbClr val="003366">
                <a:alpha val="20000"/>
              </a:srgbClr>
            </a:solidFill>
            <a:prstDash val="solid"/>
            <a:round/>
            <a:headEnd type="none" w="med" len="med"/>
            <a:tailEnd type="none" w="med" len="med"/>
          </a:ln>
        </p:spPr>
      </p:cxnSp>
      <p:sp>
        <p:nvSpPr>
          <p:cNvPr id="7" name="AutoShape 7"/>
          <p:cNvSpPr/>
          <p:nvPr/>
        </p:nvSpPr>
        <p:spPr>
          <a:xfrm>
            <a:off x="1079500" y="3048000"/>
            <a:ext cx="4508500" cy="2286000"/>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zh-CN" altLang="en-US" sz="2000" dirty="0">
                <a:solidFill>
                  <a:srgbClr val="666666"/>
                </a:solidFill>
                <a:latin typeface="Noto Sans SC"/>
                <a:ea typeface="Noto Sans SC"/>
                <a:cs typeface="Noto Sans SC"/>
                <a:sym typeface="Noto Sans SC"/>
              </a:rPr>
              <a:t>系统默认勾选回收报备和称重登记权限，用户可根据实际情况取消勾选</a:t>
            </a:r>
            <a:r>
              <a:rPr lang="zh-CN" altLang="en-US" sz="2000" dirty="0" smtClean="0">
                <a:solidFill>
                  <a:srgbClr val="666666"/>
                </a:solidFill>
                <a:latin typeface="Noto Sans SC"/>
                <a:ea typeface="Noto Sans SC"/>
                <a:cs typeface="Noto Sans SC"/>
                <a:sym typeface="Noto Sans SC"/>
              </a:rPr>
              <a:t>。（</a:t>
            </a:r>
            <a:r>
              <a:rPr lang="zh-CN" altLang="en-US" sz="2000" smtClean="0">
                <a:solidFill>
                  <a:srgbClr val="666666"/>
                </a:solidFill>
                <a:latin typeface="Noto Sans SC"/>
                <a:ea typeface="Noto Sans SC"/>
                <a:cs typeface="Noto Sans SC"/>
                <a:sym typeface="Noto Sans SC"/>
              </a:rPr>
              <a:t>建议实验室可申请两人及以上回</a:t>
            </a:r>
            <a:r>
              <a:rPr lang="zh-CN" altLang="en-US" sz="2000" dirty="0" smtClean="0">
                <a:solidFill>
                  <a:srgbClr val="666666"/>
                </a:solidFill>
                <a:latin typeface="Noto Sans SC"/>
                <a:ea typeface="Noto Sans SC"/>
                <a:cs typeface="Noto Sans SC"/>
                <a:sym typeface="Noto Sans SC"/>
              </a:rPr>
              <a:t>收报备和称重登记人员）</a:t>
            </a:r>
            <a:endParaRPr lang="en-US" sz="1100" dirty="0"/>
          </a:p>
        </p:txBody>
      </p:sp>
      <p:pic>
        <p:nvPicPr>
          <p:cNvPr id="6146" name="Picture 2" descr="截屏2026-01-23 13.58.29"/>
          <p:cNvPicPr>
            <a:picLocks noChangeAspect="1" noChangeArrowheads="1"/>
          </p:cNvPicPr>
          <p:nvPr/>
        </p:nvPicPr>
        <p:blipFill rotWithShape="1">
          <a:blip r:embed="rId5">
            <a:extLst>
              <a:ext uri="{28A0092B-C50C-407E-A947-70E740481C1C}">
                <a14:useLocalDpi xmlns:a14="http://schemas.microsoft.com/office/drawing/2010/main" val="0"/>
              </a:ext>
            </a:extLst>
          </a:blip>
          <a:srcRect l="9749" t="5969" r="9963" b="6112"/>
          <a:stretch/>
        </p:blipFill>
        <p:spPr bwMode="auto">
          <a:xfrm>
            <a:off x="7218946" y="232611"/>
            <a:ext cx="3097282" cy="662538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默认主题">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2253</TotalTime>
  <Words>1081</Words>
  <Application>Microsoft Office PowerPoint</Application>
  <PresentationFormat>宽屏</PresentationFormat>
  <Paragraphs>176</Paragraphs>
  <Slides>24</Slides>
  <Notes>24</Notes>
  <HiddenSlides>0</HiddenSlides>
  <MMClips>0</MMClips>
  <ScaleCrop>false</ScaleCrop>
  <HeadingPairs>
    <vt:vector size="6" baseType="variant">
      <vt:variant>
        <vt:lpstr>已用的字体</vt:lpstr>
      </vt:variant>
      <vt:variant>
        <vt:i4>3</vt:i4>
      </vt:variant>
      <vt:variant>
        <vt:lpstr>主题</vt:lpstr>
      </vt:variant>
      <vt:variant>
        <vt:i4>2</vt:i4>
      </vt:variant>
      <vt:variant>
        <vt:lpstr>幻灯片标题</vt:lpstr>
      </vt:variant>
      <vt:variant>
        <vt:i4>24</vt:i4>
      </vt:variant>
    </vt:vector>
  </HeadingPairs>
  <TitlesOfParts>
    <vt:vector size="29" baseType="lpstr">
      <vt:lpstr>Noto Sans SC</vt:lpstr>
      <vt:lpstr>宋体</vt:lpstr>
      <vt:lpstr>Arial</vt:lpstr>
      <vt:lpstr>Office 主题​​</vt:lpstr>
      <vt:lpstr>默认主题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cp:lastModifiedBy>wb</cp:lastModifiedBy>
  <cp:revision>18</cp:revision>
  <dcterms:modified xsi:type="dcterms:W3CDTF">2026-03-16T01:05:27Z</dcterms:modified>
</cp:coreProperties>
</file>